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14"/>
  </p:notesMasterIdLst>
  <p:sldIdLst>
    <p:sldId id="2147480595" r:id="rId4"/>
    <p:sldId id="300" r:id="rId5"/>
    <p:sldId id="280" r:id="rId6"/>
    <p:sldId id="2147480261" r:id="rId7"/>
    <p:sldId id="2147480596" r:id="rId8"/>
    <p:sldId id="2147480605" r:id="rId9"/>
    <p:sldId id="2147480256" r:id="rId10"/>
    <p:sldId id="303" r:id="rId11"/>
    <p:sldId id="302" r:id="rId12"/>
    <p:sldId id="279" r:id="rId13"/>
  </p:sldIdLst>
  <p:sldSz cx="12192000" cy="6858000"/>
  <p:notesSz cx="6858000" cy="9144000"/>
  <p:embeddedFontLst>
    <p:embeddedFont>
      <p:font typeface="Arial Black" panose="020B0A04020102020204" pitchFamily="34" charset="0"/>
      <p:regular r:id="rId15"/>
      <p:bold r:id="rId16"/>
    </p:embeddedFon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
          <p15:clr>
            <a:srgbClr val="747775"/>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heww2qu85gq31/laDRW7wqh659p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D1734B-B2FF-9490-A4F7-18BDC63F0CC3}" name="Olive Mumba" initials="OM" userId="S::Olive.Mumba@theglobalfund.org::69de2459-f72c-4fd0-9de5-4634c377d156" providerId="AD"/>
  <p188:author id="{9B9B7862-0A1E-BF5D-7FA4-E0AEEC2CE49F}" name="Raine Cortes" initials="RC" userId="S::raine.cortes@theglobalfund.org::34ef9063-30ec-45c5-bba2-d55bf1e980aa" providerId="AD"/>
  <p188:author id="{B663B479-5EF9-267D-A2F6-2328C92F19F6}" name="Raine Cortes" initials="RC" userId="S::Raine.Cortes@theglobalfund.org::34ef9063-30ec-45c5-bba2-d55bf1e980aa" providerId="AD"/>
  <p188:author id="{7A207799-A8D9-33A4-D036-6FF19C7D54D3}" name="Keith Mienies" initials="KM" userId="S::keith.mienies@theglobalfund.org::3c03f295-6835-41f2-93fe-5b07a0e47c4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C9512-4386-4045-85BA-B1AF0B994543}" v="9" dt="2024-04-08T10:54:28.765"/>
    <p1510:client id="{3CAD3191-0898-471C-B73A-C0FCB44DA5C7}" v="227" dt="2024-04-09T06:51:56.146"/>
  </p1510:revLst>
</p1510:revInfo>
</file>

<file path=ppt/tableStyles.xml><?xml version="1.0" encoding="utf-8"?>
<a:tblStyleLst xmlns:a="http://schemas.openxmlformats.org/drawingml/2006/main" def="{B1FED4B6-F890-49DA-B21A-14E39ECA4B35}">
  <a:tblStyle styleId="{B1FED4B6-F890-49DA-B21A-14E39ECA4B35}"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9D080FC-E19D-4D97-922A-E31E32799BD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6" autoAdjust="0"/>
  </p:normalViewPr>
  <p:slideViewPr>
    <p:cSldViewPr snapToGrid="0">
      <p:cViewPr varScale="1">
        <p:scale>
          <a:sx n="93" d="100"/>
          <a:sy n="93" d="100"/>
        </p:scale>
        <p:origin x="1152" y="90"/>
      </p:cViewPr>
      <p:guideLst>
        <p:guide orient="horz" pos="432"/>
        <p:guide pos="3840"/>
      </p:guideLst>
    </p:cSldViewPr>
  </p:slideViewPr>
  <p:notesTextViewPr>
    <p:cViewPr>
      <p:scale>
        <a:sx n="1" d="1"/>
        <a:sy n="1" d="1"/>
      </p:scale>
      <p:origin x="0" y="-48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3" Type="http://schemas.openxmlformats.org/officeDocument/2006/relationships/slideMaster" Target="slideMasters/slideMaster1.xml"/><Relationship Id="rId63"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59" Type="http://customschemas.google.com/relationships/presentationmetadata" Target="meta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66" Type="http://schemas.microsoft.com/office/2018/10/relationships/authors" Target="authors.xml"/><Relationship Id="rId5" Type="http://schemas.openxmlformats.org/officeDocument/2006/relationships/slide" Target="slides/slide2.xml"/><Relationship Id="rId15" Type="http://schemas.openxmlformats.org/officeDocument/2006/relationships/font" Target="fonts/font1.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font" Target="fonts/font5.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6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ine Cortes" userId="34ef9063-30ec-45c5-bba2-d55bf1e980aa" providerId="ADAL" clId="{858B1941-9CEE-4DC8-86B4-DDACC26C26D7}"/>
    <pc:docChg chg="undo redo custSel addSld delSld modSld sldOrd">
      <pc:chgData name="Raine Cortes" userId="34ef9063-30ec-45c5-bba2-d55bf1e980aa" providerId="ADAL" clId="{858B1941-9CEE-4DC8-86B4-DDACC26C26D7}" dt="2024-03-11T13:36:27.672" v="9909" actId="208"/>
      <pc:docMkLst>
        <pc:docMk/>
      </pc:docMkLst>
      <pc:sldChg chg="addSp delSp modSp add mod modNotesTx">
        <pc:chgData name="Raine Cortes" userId="34ef9063-30ec-45c5-bba2-d55bf1e980aa" providerId="ADAL" clId="{858B1941-9CEE-4DC8-86B4-DDACC26C26D7}" dt="2024-02-21T10:05:50.778" v="9337" actId="20577"/>
        <pc:sldMkLst>
          <pc:docMk/>
          <pc:sldMk cId="0" sldId="280"/>
        </pc:sldMkLst>
        <pc:spChg chg="del mod">
          <ac:chgData name="Raine Cortes" userId="34ef9063-30ec-45c5-bba2-d55bf1e980aa" providerId="ADAL" clId="{858B1941-9CEE-4DC8-86B4-DDACC26C26D7}" dt="2024-02-20T14:21:29.207" v="1053" actId="478"/>
          <ac:spMkLst>
            <pc:docMk/>
            <pc:sldMk cId="0" sldId="280"/>
            <ac:spMk id="2" creationId="{44BEB5D1-2FF4-1E88-011E-C8B4BB5B5F38}"/>
          </ac:spMkLst>
        </pc:spChg>
        <pc:spChg chg="add mod">
          <ac:chgData name="Raine Cortes" userId="34ef9063-30ec-45c5-bba2-d55bf1e980aa" providerId="ADAL" clId="{858B1941-9CEE-4DC8-86B4-DDACC26C26D7}" dt="2024-02-21T06:53:20.900" v="5514" actId="1038"/>
          <ac:spMkLst>
            <pc:docMk/>
            <pc:sldMk cId="0" sldId="280"/>
            <ac:spMk id="3" creationId="{4987BE12-5548-89D3-603A-B209F0C167E8}"/>
          </ac:spMkLst>
        </pc:spChg>
        <pc:spChg chg="mod">
          <ac:chgData name="Raine Cortes" userId="34ef9063-30ec-45c5-bba2-d55bf1e980aa" providerId="ADAL" clId="{858B1941-9CEE-4DC8-86B4-DDACC26C26D7}" dt="2024-02-21T05:48:44.277" v="3381" actId="20577"/>
          <ac:spMkLst>
            <pc:docMk/>
            <pc:sldMk cId="0" sldId="280"/>
            <ac:spMk id="4" creationId="{60E01BE0-5399-E0F4-673B-BE4D21CE8932}"/>
          </ac:spMkLst>
        </pc:spChg>
        <pc:spChg chg="add mod">
          <ac:chgData name="Raine Cortes" userId="34ef9063-30ec-45c5-bba2-d55bf1e980aa" providerId="ADAL" clId="{858B1941-9CEE-4DC8-86B4-DDACC26C26D7}" dt="2024-02-21T06:53:20.900" v="5514" actId="1038"/>
          <ac:spMkLst>
            <pc:docMk/>
            <pc:sldMk cId="0" sldId="280"/>
            <ac:spMk id="7" creationId="{FBDE209C-25A5-A08A-712B-121E073ECF80}"/>
          </ac:spMkLst>
        </pc:spChg>
        <pc:spChg chg="mod">
          <ac:chgData name="Raine Cortes" userId="34ef9063-30ec-45c5-bba2-d55bf1e980aa" providerId="ADAL" clId="{858B1941-9CEE-4DC8-86B4-DDACC26C26D7}" dt="2024-02-20T14:16:14.416" v="934" actId="1076"/>
          <ac:spMkLst>
            <pc:docMk/>
            <pc:sldMk cId="0" sldId="280"/>
            <ac:spMk id="8" creationId="{1424C8EE-8F72-1CF6-0702-BA0809365577}"/>
          </ac:spMkLst>
        </pc:spChg>
        <pc:spChg chg="del">
          <ac:chgData name="Raine Cortes" userId="34ef9063-30ec-45c5-bba2-d55bf1e980aa" providerId="ADAL" clId="{858B1941-9CEE-4DC8-86B4-DDACC26C26D7}" dt="2024-02-20T14:16:05.269" v="932" actId="478"/>
          <ac:spMkLst>
            <pc:docMk/>
            <pc:sldMk cId="0" sldId="280"/>
            <ac:spMk id="9" creationId="{C5ED90E1-CD95-1842-D304-1DB8E5D44BF2}"/>
          </ac:spMkLst>
        </pc:spChg>
        <pc:spChg chg="mod">
          <ac:chgData name="Raine Cortes" userId="34ef9063-30ec-45c5-bba2-d55bf1e980aa" providerId="ADAL" clId="{858B1941-9CEE-4DC8-86B4-DDACC26C26D7}" dt="2024-02-21T06:53:50.218" v="5525" actId="6549"/>
          <ac:spMkLst>
            <pc:docMk/>
            <pc:sldMk cId="0" sldId="280"/>
            <ac:spMk id="10" creationId="{82DB1349-8233-74BD-B83E-552B1439CF27}"/>
          </ac:spMkLst>
        </pc:spChg>
        <pc:spChg chg="mod">
          <ac:chgData name="Raine Cortes" userId="34ef9063-30ec-45c5-bba2-d55bf1e980aa" providerId="ADAL" clId="{858B1941-9CEE-4DC8-86B4-DDACC26C26D7}" dt="2024-02-21T06:53:20.900" v="5514" actId="1038"/>
          <ac:spMkLst>
            <pc:docMk/>
            <pc:sldMk cId="0" sldId="280"/>
            <ac:spMk id="11" creationId="{FB276356-6D1E-B764-9E1A-7A9CC4FF281A}"/>
          </ac:spMkLst>
        </pc:spChg>
        <pc:spChg chg="mod">
          <ac:chgData name="Raine Cortes" userId="34ef9063-30ec-45c5-bba2-d55bf1e980aa" providerId="ADAL" clId="{858B1941-9CEE-4DC8-86B4-DDACC26C26D7}" dt="2024-02-21T06:56:30.721" v="5693" actId="113"/>
          <ac:spMkLst>
            <pc:docMk/>
            <pc:sldMk cId="0" sldId="280"/>
            <ac:spMk id="12" creationId="{34B0B2E2-4366-3196-D71A-2194DE3CAAD8}"/>
          </ac:spMkLst>
        </pc:spChg>
        <pc:spChg chg="mod">
          <ac:chgData name="Raine Cortes" userId="34ef9063-30ec-45c5-bba2-d55bf1e980aa" providerId="ADAL" clId="{858B1941-9CEE-4DC8-86B4-DDACC26C26D7}" dt="2024-02-21T06:56:24.922" v="5690" actId="113"/>
          <ac:spMkLst>
            <pc:docMk/>
            <pc:sldMk cId="0" sldId="280"/>
            <ac:spMk id="13" creationId="{13979E62-2BAA-DA48-10A1-81B6F16E4AEA}"/>
          </ac:spMkLst>
        </pc:spChg>
        <pc:spChg chg="mod">
          <ac:chgData name="Raine Cortes" userId="34ef9063-30ec-45c5-bba2-d55bf1e980aa" providerId="ADAL" clId="{858B1941-9CEE-4DC8-86B4-DDACC26C26D7}" dt="2024-02-21T06:53:20.900" v="5514" actId="1038"/>
          <ac:spMkLst>
            <pc:docMk/>
            <pc:sldMk cId="0" sldId="280"/>
            <ac:spMk id="14" creationId="{69C698F0-B863-E2DC-40E0-A6F47D6AD609}"/>
          </ac:spMkLst>
        </pc:spChg>
        <pc:spChg chg="mod">
          <ac:chgData name="Raine Cortes" userId="34ef9063-30ec-45c5-bba2-d55bf1e980aa" providerId="ADAL" clId="{858B1941-9CEE-4DC8-86B4-DDACC26C26D7}" dt="2024-02-21T06:53:20.900" v="5514" actId="1038"/>
          <ac:spMkLst>
            <pc:docMk/>
            <pc:sldMk cId="0" sldId="280"/>
            <ac:spMk id="15" creationId="{F56C21C5-5D03-9B71-B193-48F03C7CF6D8}"/>
          </ac:spMkLst>
        </pc:spChg>
        <pc:spChg chg="del">
          <ac:chgData name="Raine Cortes" userId="34ef9063-30ec-45c5-bba2-d55bf1e980aa" providerId="ADAL" clId="{858B1941-9CEE-4DC8-86B4-DDACC26C26D7}" dt="2024-02-20T14:22:53.361" v="1055" actId="478"/>
          <ac:spMkLst>
            <pc:docMk/>
            <pc:sldMk cId="0" sldId="280"/>
            <ac:spMk id="16" creationId="{73B3F9A9-C2A0-1FD9-F8E3-39ED83ACF0E5}"/>
          </ac:spMkLst>
        </pc:spChg>
        <pc:spChg chg="del">
          <ac:chgData name="Raine Cortes" userId="34ef9063-30ec-45c5-bba2-d55bf1e980aa" providerId="ADAL" clId="{858B1941-9CEE-4DC8-86B4-DDACC26C26D7}" dt="2024-02-20T16:07:07.478" v="1300" actId="478"/>
          <ac:spMkLst>
            <pc:docMk/>
            <pc:sldMk cId="0" sldId="280"/>
            <ac:spMk id="17" creationId="{6935703B-0A85-8B4D-A054-CFDE9CB70C8D}"/>
          </ac:spMkLst>
        </pc:spChg>
        <pc:spChg chg="del mod">
          <ac:chgData name="Raine Cortes" userId="34ef9063-30ec-45c5-bba2-d55bf1e980aa" providerId="ADAL" clId="{858B1941-9CEE-4DC8-86B4-DDACC26C26D7}" dt="2024-02-21T06:48:50.594" v="5357" actId="478"/>
          <ac:spMkLst>
            <pc:docMk/>
            <pc:sldMk cId="0" sldId="280"/>
            <ac:spMk id="18" creationId="{4FE95537-A769-1755-74EB-18A4CFE51DC9}"/>
          </ac:spMkLst>
        </pc:spChg>
        <pc:spChg chg="mod">
          <ac:chgData name="Raine Cortes" userId="34ef9063-30ec-45c5-bba2-d55bf1e980aa" providerId="ADAL" clId="{858B1941-9CEE-4DC8-86B4-DDACC26C26D7}" dt="2024-02-21T06:50:06.504" v="5418" actId="20577"/>
          <ac:spMkLst>
            <pc:docMk/>
            <pc:sldMk cId="0" sldId="280"/>
            <ac:spMk id="19" creationId="{46316EFD-6F35-8270-2242-EDFCB6A89EEE}"/>
          </ac:spMkLst>
        </pc:spChg>
        <pc:spChg chg="mod">
          <ac:chgData name="Raine Cortes" userId="34ef9063-30ec-45c5-bba2-d55bf1e980aa" providerId="ADAL" clId="{858B1941-9CEE-4DC8-86B4-DDACC26C26D7}" dt="2024-02-21T06:50:01.799" v="5417" actId="20577"/>
          <ac:spMkLst>
            <pc:docMk/>
            <pc:sldMk cId="0" sldId="280"/>
            <ac:spMk id="22" creationId="{25EA2AD7-F4E1-5770-F328-4D03E91017B9}"/>
          </ac:spMkLst>
        </pc:spChg>
        <pc:spChg chg="mod">
          <ac:chgData name="Raine Cortes" userId="34ef9063-30ec-45c5-bba2-d55bf1e980aa" providerId="ADAL" clId="{858B1941-9CEE-4DC8-86B4-DDACC26C26D7}" dt="2024-02-21T07:03:47.365" v="5854" actId="20577"/>
          <ac:spMkLst>
            <pc:docMk/>
            <pc:sldMk cId="0" sldId="280"/>
            <ac:spMk id="23" creationId="{1EAF38AF-6729-4F33-3322-23AD048F89C6}"/>
          </ac:spMkLst>
        </pc:spChg>
        <pc:spChg chg="del">
          <ac:chgData name="Raine Cortes" userId="34ef9063-30ec-45c5-bba2-d55bf1e980aa" providerId="ADAL" clId="{858B1941-9CEE-4DC8-86B4-DDACC26C26D7}" dt="2024-02-20T14:16:17.549" v="935" actId="478"/>
          <ac:spMkLst>
            <pc:docMk/>
            <pc:sldMk cId="0" sldId="280"/>
            <ac:spMk id="24" creationId="{9213A88B-71F3-C89B-8F5D-374C7733EFAC}"/>
          </ac:spMkLst>
        </pc:spChg>
        <pc:spChg chg="add mod">
          <ac:chgData name="Raine Cortes" userId="34ef9063-30ec-45c5-bba2-d55bf1e980aa" providerId="ADAL" clId="{858B1941-9CEE-4DC8-86B4-DDACC26C26D7}" dt="2024-02-21T06:53:20.900" v="5514" actId="1038"/>
          <ac:spMkLst>
            <pc:docMk/>
            <pc:sldMk cId="0" sldId="280"/>
            <ac:spMk id="25" creationId="{0A40F1FB-101C-69F1-0D33-2E5B239B15B0}"/>
          </ac:spMkLst>
        </pc:spChg>
        <pc:spChg chg="add mod">
          <ac:chgData name="Raine Cortes" userId="34ef9063-30ec-45c5-bba2-d55bf1e980aa" providerId="ADAL" clId="{858B1941-9CEE-4DC8-86B4-DDACC26C26D7}" dt="2024-02-21T06:52:45.814" v="5463" actId="20577"/>
          <ac:spMkLst>
            <pc:docMk/>
            <pc:sldMk cId="0" sldId="280"/>
            <ac:spMk id="26" creationId="{05C0BE33-2953-3F2E-2E0C-B877F58E4D85}"/>
          </ac:spMkLst>
        </pc:spChg>
        <pc:spChg chg="add del mod">
          <ac:chgData name="Raine Cortes" userId="34ef9063-30ec-45c5-bba2-d55bf1e980aa" providerId="ADAL" clId="{858B1941-9CEE-4DC8-86B4-DDACC26C26D7}" dt="2024-02-21T06:49:03.364" v="5362" actId="478"/>
          <ac:spMkLst>
            <pc:docMk/>
            <pc:sldMk cId="0" sldId="280"/>
            <ac:spMk id="27" creationId="{D97BBAAD-939A-30CE-0852-4DB73BB5E599}"/>
          </ac:spMkLst>
        </pc:spChg>
        <pc:spChg chg="add del">
          <ac:chgData name="Raine Cortes" userId="34ef9063-30ec-45c5-bba2-d55bf1e980aa" providerId="ADAL" clId="{858B1941-9CEE-4DC8-86B4-DDACC26C26D7}" dt="2024-02-21T06:25:52.437" v="4844" actId="22"/>
          <ac:spMkLst>
            <pc:docMk/>
            <pc:sldMk cId="0" sldId="280"/>
            <ac:spMk id="29" creationId="{8D376C97-3631-8E7F-E117-374066EEFFAF}"/>
          </ac:spMkLst>
        </pc:spChg>
        <pc:spChg chg="add mod">
          <ac:chgData name="Raine Cortes" userId="34ef9063-30ec-45c5-bba2-d55bf1e980aa" providerId="ADAL" clId="{858B1941-9CEE-4DC8-86B4-DDACC26C26D7}" dt="2024-02-21T06:33:27.850" v="5012" actId="20577"/>
          <ac:spMkLst>
            <pc:docMk/>
            <pc:sldMk cId="0" sldId="280"/>
            <ac:spMk id="30" creationId="{21E3BAA5-B8DC-C562-75F6-89BDF179241D}"/>
          </ac:spMkLst>
        </pc:spChg>
        <pc:spChg chg="add mod">
          <ac:chgData name="Raine Cortes" userId="34ef9063-30ec-45c5-bba2-d55bf1e980aa" providerId="ADAL" clId="{858B1941-9CEE-4DC8-86B4-DDACC26C26D7}" dt="2024-02-21T06:49:43.250" v="5408" actId="1037"/>
          <ac:spMkLst>
            <pc:docMk/>
            <pc:sldMk cId="0" sldId="280"/>
            <ac:spMk id="31" creationId="{5AD455D5-455D-65F1-9420-6E4D230DDB71}"/>
          </ac:spMkLst>
        </pc:spChg>
        <pc:spChg chg="mod">
          <ac:chgData name="Raine Cortes" userId="34ef9063-30ec-45c5-bba2-d55bf1e980aa" providerId="ADAL" clId="{858B1941-9CEE-4DC8-86B4-DDACC26C26D7}" dt="2024-02-21T05:45:22.849" v="3375" actId="20577"/>
          <ac:spMkLst>
            <pc:docMk/>
            <pc:sldMk cId="0" sldId="280"/>
            <ac:spMk id="1332" creationId="{00000000-0000-0000-0000-000000000000}"/>
          </ac:spMkLst>
        </pc:spChg>
        <pc:spChg chg="add mod">
          <ac:chgData name="Raine Cortes" userId="34ef9063-30ec-45c5-bba2-d55bf1e980aa" providerId="ADAL" clId="{858B1941-9CEE-4DC8-86B4-DDACC26C26D7}" dt="2024-02-21T06:56:16.851" v="5689" actId="1076"/>
          <ac:spMkLst>
            <pc:docMk/>
            <pc:sldMk cId="0" sldId="280"/>
            <ac:spMk id="1408" creationId="{D3AA227A-4237-3F53-7066-CCF2BA4EA865}"/>
          </ac:spMkLst>
        </pc:spChg>
      </pc:sldChg>
      <pc:sldChg chg="modSp mod">
        <pc:chgData name="Raine Cortes" userId="34ef9063-30ec-45c5-bba2-d55bf1e980aa" providerId="ADAL" clId="{858B1941-9CEE-4DC8-86B4-DDACC26C26D7}" dt="2024-02-21T05:45:36.292" v="3376" actId="207"/>
        <pc:sldMkLst>
          <pc:docMk/>
          <pc:sldMk cId="2393081665" sldId="300"/>
        </pc:sldMkLst>
        <pc:spChg chg="mod">
          <ac:chgData name="Raine Cortes" userId="34ef9063-30ec-45c5-bba2-d55bf1e980aa" providerId="ADAL" clId="{858B1941-9CEE-4DC8-86B4-DDACC26C26D7}" dt="2024-02-21T05:45:36.292" v="3376" actId="207"/>
          <ac:spMkLst>
            <pc:docMk/>
            <pc:sldMk cId="2393081665" sldId="300"/>
            <ac:spMk id="2" creationId="{00366B5B-E234-42CE-9ED6-BE9B919C69AA}"/>
          </ac:spMkLst>
        </pc:spChg>
      </pc:sldChg>
      <pc:sldChg chg="addSp modSp add del mod ord modNotesTx">
        <pc:chgData name="Raine Cortes" userId="34ef9063-30ec-45c5-bba2-d55bf1e980aa" providerId="ADAL" clId="{858B1941-9CEE-4DC8-86B4-DDACC26C26D7}" dt="2024-02-21T15:38:10.110" v="9895" actId="404"/>
        <pc:sldMkLst>
          <pc:docMk/>
          <pc:sldMk cId="1169733312" sldId="302"/>
        </pc:sldMkLst>
        <pc:spChg chg="add mod">
          <ac:chgData name="Raine Cortes" userId="34ef9063-30ec-45c5-bba2-d55bf1e980aa" providerId="ADAL" clId="{858B1941-9CEE-4DC8-86B4-DDACC26C26D7}" dt="2024-02-21T07:32:11.862" v="6891" actId="14100"/>
          <ac:spMkLst>
            <pc:docMk/>
            <pc:sldMk cId="1169733312" sldId="302"/>
            <ac:spMk id="2" creationId="{F6335BC7-3FCB-B865-F84F-AE3F3C996B91}"/>
          </ac:spMkLst>
        </pc:spChg>
        <pc:spChg chg="mod">
          <ac:chgData name="Raine Cortes" userId="34ef9063-30ec-45c5-bba2-d55bf1e980aa" providerId="ADAL" clId="{858B1941-9CEE-4DC8-86B4-DDACC26C26D7}" dt="2024-02-21T07:13:29.149" v="5992" actId="207"/>
          <ac:spMkLst>
            <pc:docMk/>
            <pc:sldMk cId="1169733312" sldId="302"/>
            <ac:spMk id="4" creationId="{0E967338-D588-A3ED-6D02-2CBBB943E0E2}"/>
          </ac:spMkLst>
        </pc:spChg>
        <pc:spChg chg="mod">
          <ac:chgData name="Raine Cortes" userId="34ef9063-30ec-45c5-bba2-d55bf1e980aa" providerId="ADAL" clId="{858B1941-9CEE-4DC8-86B4-DDACC26C26D7}" dt="2024-02-21T15:38:10.110" v="9895" actId="404"/>
          <ac:spMkLst>
            <pc:docMk/>
            <pc:sldMk cId="1169733312" sldId="302"/>
            <ac:spMk id="6" creationId="{2D726F80-20F6-191D-0251-E389231313F4}"/>
          </ac:spMkLst>
        </pc:spChg>
        <pc:spChg chg="mod">
          <ac:chgData name="Raine Cortes" userId="34ef9063-30ec-45c5-bba2-d55bf1e980aa" providerId="ADAL" clId="{858B1941-9CEE-4DC8-86B4-DDACC26C26D7}" dt="2024-02-21T07:32:56.143" v="6923" actId="404"/>
          <ac:spMkLst>
            <pc:docMk/>
            <pc:sldMk cId="1169733312" sldId="302"/>
            <ac:spMk id="7" creationId="{E89D1CDC-67D9-18B3-9DF2-AA041D4E2A07}"/>
          </ac:spMkLst>
        </pc:spChg>
        <pc:picChg chg="add mod">
          <ac:chgData name="Raine Cortes" userId="34ef9063-30ec-45c5-bba2-d55bf1e980aa" providerId="ADAL" clId="{858B1941-9CEE-4DC8-86B4-DDACC26C26D7}" dt="2024-02-21T06:06:14.123" v="3695" actId="1076"/>
          <ac:picMkLst>
            <pc:docMk/>
            <pc:sldMk cId="1169733312" sldId="302"/>
            <ac:picMk id="3074" creationId="{E64A0CBE-C799-8D28-E761-3CD66B3EA721}"/>
          </ac:picMkLst>
        </pc:picChg>
      </pc:sldChg>
      <pc:sldChg chg="addSp modSp add del mod ord">
        <pc:chgData name="Raine Cortes" userId="34ef9063-30ec-45c5-bba2-d55bf1e980aa" providerId="ADAL" clId="{858B1941-9CEE-4DC8-86B4-DDACC26C26D7}" dt="2024-02-21T07:12:39.670" v="5964" actId="1037"/>
        <pc:sldMkLst>
          <pc:docMk/>
          <pc:sldMk cId="135193206" sldId="303"/>
        </pc:sldMkLst>
        <pc:spChg chg="mod">
          <ac:chgData name="Raine Cortes" userId="34ef9063-30ec-45c5-bba2-d55bf1e980aa" providerId="ADAL" clId="{858B1941-9CEE-4DC8-86B4-DDACC26C26D7}" dt="2024-02-21T07:09:59.303" v="5915" actId="207"/>
          <ac:spMkLst>
            <pc:docMk/>
            <pc:sldMk cId="135193206" sldId="303"/>
            <ac:spMk id="7" creationId="{6D512280-77BE-522A-FBB5-9A5B10CC297C}"/>
          </ac:spMkLst>
        </pc:spChg>
        <pc:spChg chg="mod">
          <ac:chgData name="Raine Cortes" userId="34ef9063-30ec-45c5-bba2-d55bf1e980aa" providerId="ADAL" clId="{858B1941-9CEE-4DC8-86B4-DDACC26C26D7}" dt="2024-02-21T07:11:45.429" v="5958" actId="122"/>
          <ac:spMkLst>
            <pc:docMk/>
            <pc:sldMk cId="135193206" sldId="303"/>
            <ac:spMk id="8" creationId="{8E42CEE1-23E6-47FF-52DB-D6E18ED1B8A2}"/>
          </ac:spMkLst>
        </pc:spChg>
        <pc:spChg chg="mod">
          <ac:chgData name="Raine Cortes" userId="34ef9063-30ec-45c5-bba2-d55bf1e980aa" providerId="ADAL" clId="{858B1941-9CEE-4DC8-86B4-DDACC26C26D7}" dt="2024-02-21T07:11:43.609" v="5956" actId="122"/>
          <ac:spMkLst>
            <pc:docMk/>
            <pc:sldMk cId="135193206" sldId="303"/>
            <ac:spMk id="9" creationId="{A7946CB2-EDA6-A8D1-4D95-F5733FA7CCBD}"/>
          </ac:spMkLst>
        </pc:spChg>
        <pc:spChg chg="mod">
          <ac:chgData name="Raine Cortes" userId="34ef9063-30ec-45c5-bba2-d55bf1e980aa" providerId="ADAL" clId="{858B1941-9CEE-4DC8-86B4-DDACC26C26D7}" dt="2024-02-21T07:11:42.020" v="5955" actId="122"/>
          <ac:spMkLst>
            <pc:docMk/>
            <pc:sldMk cId="135193206" sldId="303"/>
            <ac:spMk id="10" creationId="{7C25B98D-30A5-0B25-AF34-058635F3798F}"/>
          </ac:spMkLst>
        </pc:spChg>
        <pc:spChg chg="mod">
          <ac:chgData name="Raine Cortes" userId="34ef9063-30ec-45c5-bba2-d55bf1e980aa" providerId="ADAL" clId="{858B1941-9CEE-4DC8-86B4-DDACC26C26D7}" dt="2024-02-21T07:11:40.405" v="5954" actId="122"/>
          <ac:spMkLst>
            <pc:docMk/>
            <pc:sldMk cId="135193206" sldId="303"/>
            <ac:spMk id="11" creationId="{C107EAF3-D384-38E4-E23B-40700FFAADB7}"/>
          </ac:spMkLst>
        </pc:spChg>
        <pc:spChg chg="mod">
          <ac:chgData name="Raine Cortes" userId="34ef9063-30ec-45c5-bba2-d55bf1e980aa" providerId="ADAL" clId="{858B1941-9CEE-4DC8-86B4-DDACC26C26D7}" dt="2024-02-21T05:42:16.311" v="3340" actId="179"/>
          <ac:spMkLst>
            <pc:docMk/>
            <pc:sldMk cId="135193206" sldId="303"/>
            <ac:spMk id="12" creationId="{E77C82BF-3C85-AE46-6B90-D7792CCF2C85}"/>
          </ac:spMkLst>
        </pc:spChg>
        <pc:spChg chg="mod">
          <ac:chgData name="Raine Cortes" userId="34ef9063-30ec-45c5-bba2-d55bf1e980aa" providerId="ADAL" clId="{858B1941-9CEE-4DC8-86B4-DDACC26C26D7}" dt="2024-02-21T05:43:19.731" v="3349" actId="20577"/>
          <ac:spMkLst>
            <pc:docMk/>
            <pc:sldMk cId="135193206" sldId="303"/>
            <ac:spMk id="13" creationId="{28D438E1-AC6F-60E7-4310-164CAA21E596}"/>
          </ac:spMkLst>
        </pc:spChg>
        <pc:spChg chg="mod">
          <ac:chgData name="Raine Cortes" userId="34ef9063-30ec-45c5-bba2-d55bf1e980aa" providerId="ADAL" clId="{858B1941-9CEE-4DC8-86B4-DDACC26C26D7}" dt="2024-02-21T05:42:23.477" v="3342" actId="179"/>
          <ac:spMkLst>
            <pc:docMk/>
            <pc:sldMk cId="135193206" sldId="303"/>
            <ac:spMk id="14" creationId="{BCAE939B-DE7B-4760-8869-AD81CDB9209A}"/>
          </ac:spMkLst>
        </pc:spChg>
        <pc:spChg chg="mod">
          <ac:chgData name="Raine Cortes" userId="34ef9063-30ec-45c5-bba2-d55bf1e980aa" providerId="ADAL" clId="{858B1941-9CEE-4DC8-86B4-DDACC26C26D7}" dt="2024-02-21T07:10:11.819" v="5939" actId="1037"/>
          <ac:spMkLst>
            <pc:docMk/>
            <pc:sldMk cId="135193206" sldId="303"/>
            <ac:spMk id="16" creationId="{7492C522-1230-FDB0-03AF-680742E399F0}"/>
          </ac:spMkLst>
        </pc:spChg>
        <pc:picChg chg="add mod">
          <ac:chgData name="Raine Cortes" userId="34ef9063-30ec-45c5-bba2-d55bf1e980aa" providerId="ADAL" clId="{858B1941-9CEE-4DC8-86B4-DDACC26C26D7}" dt="2024-02-21T07:12:39.670" v="5964" actId="1037"/>
          <ac:picMkLst>
            <pc:docMk/>
            <pc:sldMk cId="135193206" sldId="303"/>
            <ac:picMk id="5122" creationId="{1D0D43EE-6F54-67E2-4663-7835170C249E}"/>
          </ac:picMkLst>
        </pc:picChg>
      </pc:sldChg>
      <pc:sldChg chg="addSp delSp modSp add del mod ord delCm">
        <pc:chgData name="Raine Cortes" userId="34ef9063-30ec-45c5-bba2-d55bf1e980aa" providerId="ADAL" clId="{858B1941-9CEE-4DC8-86B4-DDACC26C26D7}" dt="2024-02-21T08:03:56.713" v="7796" actId="20577"/>
        <pc:sldMkLst>
          <pc:docMk/>
          <pc:sldMk cId="3803902382" sldId="306"/>
        </pc:sldMkLst>
        <pc:spChg chg="del">
          <ac:chgData name="Raine Cortes" userId="34ef9063-30ec-45c5-bba2-d55bf1e980aa" providerId="ADAL" clId="{858B1941-9CEE-4DC8-86B4-DDACC26C26D7}" dt="2024-02-20T16:27:23.382" v="2290" actId="21"/>
          <ac:spMkLst>
            <pc:docMk/>
            <pc:sldMk cId="3803902382" sldId="306"/>
            <ac:spMk id="3" creationId="{77E25169-D667-E93D-2433-7F66FD623373}"/>
          </ac:spMkLst>
        </pc:spChg>
        <pc:spChg chg="mod">
          <ac:chgData name="Raine Cortes" userId="34ef9063-30ec-45c5-bba2-d55bf1e980aa" providerId="ADAL" clId="{858B1941-9CEE-4DC8-86B4-DDACC26C26D7}" dt="2024-02-21T08:03:56.713" v="7796" actId="20577"/>
          <ac:spMkLst>
            <pc:docMk/>
            <pc:sldMk cId="3803902382" sldId="306"/>
            <ac:spMk id="4" creationId="{5D002E59-0F87-DEDB-7870-13529D0AC41B}"/>
          </ac:spMkLst>
        </pc:spChg>
        <pc:spChg chg="del">
          <ac:chgData name="Raine Cortes" userId="34ef9063-30ec-45c5-bba2-d55bf1e980aa" providerId="ADAL" clId="{858B1941-9CEE-4DC8-86B4-DDACC26C26D7}" dt="2024-02-20T16:27:40.351" v="2292" actId="478"/>
          <ac:spMkLst>
            <pc:docMk/>
            <pc:sldMk cId="3803902382" sldId="306"/>
            <ac:spMk id="5" creationId="{57B5061E-4144-180C-890C-8AFA7820601D}"/>
          </ac:spMkLst>
        </pc:spChg>
        <pc:spChg chg="add del mod">
          <ac:chgData name="Raine Cortes" userId="34ef9063-30ec-45c5-bba2-d55bf1e980aa" providerId="ADAL" clId="{858B1941-9CEE-4DC8-86B4-DDACC26C26D7}" dt="2024-02-21T07:55:23.423" v="7556" actId="478"/>
          <ac:spMkLst>
            <pc:docMk/>
            <pc:sldMk cId="3803902382" sldId="306"/>
            <ac:spMk id="7" creationId="{DD10A855-1D29-47B6-D92F-D3F9CF5DF1E6}"/>
          </ac:spMkLst>
        </pc:spChg>
        <pc:spChg chg="add del mod">
          <ac:chgData name="Raine Cortes" userId="34ef9063-30ec-45c5-bba2-d55bf1e980aa" providerId="ADAL" clId="{858B1941-9CEE-4DC8-86B4-DDACC26C26D7}" dt="2024-02-21T07:54:13.136" v="7547" actId="478"/>
          <ac:spMkLst>
            <pc:docMk/>
            <pc:sldMk cId="3803902382" sldId="306"/>
            <ac:spMk id="9" creationId="{D50DF64E-A0B7-3EA0-D4E8-1CB8C9A124E7}"/>
          </ac:spMkLst>
        </pc:spChg>
        <pc:spChg chg="add del mod">
          <ac:chgData name="Raine Cortes" userId="34ef9063-30ec-45c5-bba2-d55bf1e980aa" providerId="ADAL" clId="{858B1941-9CEE-4DC8-86B4-DDACC26C26D7}" dt="2024-02-21T07:55:25.344" v="7557" actId="478"/>
          <ac:spMkLst>
            <pc:docMk/>
            <pc:sldMk cId="3803902382" sldId="306"/>
            <ac:spMk id="12" creationId="{D4E07A90-E3CA-7CF1-A392-20E995F1206F}"/>
          </ac:spMkLst>
        </pc:spChg>
        <pc:graphicFrameChg chg="add mod">
          <ac:chgData name="Raine Cortes" userId="34ef9063-30ec-45c5-bba2-d55bf1e980aa" providerId="ADAL" clId="{858B1941-9CEE-4DC8-86B4-DDACC26C26D7}" dt="2024-02-21T07:58:41.464" v="7730" actId="1037"/>
          <ac:graphicFrameMkLst>
            <pc:docMk/>
            <pc:sldMk cId="3803902382" sldId="306"/>
            <ac:graphicFrameMk id="10" creationId="{E785D16B-4674-539E-244B-344D8C30F45D}"/>
          </ac:graphicFrameMkLst>
        </pc:graphicFrameChg>
        <pc:picChg chg="add mod">
          <ac:chgData name="Raine Cortes" userId="34ef9063-30ec-45c5-bba2-d55bf1e980aa" providerId="ADAL" clId="{858B1941-9CEE-4DC8-86B4-DDACC26C26D7}" dt="2024-02-21T08:03:47.557" v="7792" actId="1038"/>
          <ac:picMkLst>
            <pc:docMk/>
            <pc:sldMk cId="3803902382" sldId="306"/>
            <ac:picMk id="13" creationId="{CC8BD785-4C1A-2479-672E-C1BC7AF600DA}"/>
          </ac:picMkLst>
        </pc:picChg>
        <pc:picChg chg="add mod">
          <ac:chgData name="Raine Cortes" userId="34ef9063-30ec-45c5-bba2-d55bf1e980aa" providerId="ADAL" clId="{858B1941-9CEE-4DC8-86B4-DDACC26C26D7}" dt="2024-02-21T08:00:27.171" v="7768" actId="1076"/>
          <ac:picMkLst>
            <pc:docMk/>
            <pc:sldMk cId="3803902382" sldId="306"/>
            <ac:picMk id="14" creationId="{92582682-58F9-C268-483D-BC1CDE7816ED}"/>
          </ac:picMkLst>
        </pc:picChg>
        <pc:picChg chg="add mod">
          <ac:chgData name="Raine Cortes" userId="34ef9063-30ec-45c5-bba2-d55bf1e980aa" providerId="ADAL" clId="{858B1941-9CEE-4DC8-86B4-DDACC26C26D7}" dt="2024-02-21T08:03:45.707" v="7791" actId="1036"/>
          <ac:picMkLst>
            <pc:docMk/>
            <pc:sldMk cId="3803902382" sldId="306"/>
            <ac:picMk id="15" creationId="{D33D46EE-3BB1-4BE4-CB3C-93E69AB7D081}"/>
          </ac:picMkLst>
        </pc:picChg>
        <pc:picChg chg="add mod">
          <ac:chgData name="Raine Cortes" userId="34ef9063-30ec-45c5-bba2-d55bf1e980aa" providerId="ADAL" clId="{858B1941-9CEE-4DC8-86B4-DDACC26C26D7}" dt="2024-02-21T08:00:17.462" v="7763" actId="1076"/>
          <ac:picMkLst>
            <pc:docMk/>
            <pc:sldMk cId="3803902382" sldId="306"/>
            <ac:picMk id="16" creationId="{62E1AE48-D3F8-7CBE-FF64-533BE6964AB6}"/>
          </ac:picMkLst>
        </pc:picChg>
        <pc:picChg chg="add mod ord modCrop">
          <ac:chgData name="Raine Cortes" userId="34ef9063-30ec-45c5-bba2-d55bf1e980aa" providerId="ADAL" clId="{858B1941-9CEE-4DC8-86B4-DDACC26C26D7}" dt="2024-02-21T08:03:40.528" v="7785" actId="1076"/>
          <ac:picMkLst>
            <pc:docMk/>
            <pc:sldMk cId="3803902382" sldId="306"/>
            <ac:picMk id="18" creationId="{BADFA277-1CE9-A0B9-98C4-7930116B1036}"/>
          </ac:picMkLst>
        </pc:picChg>
        <pc:picChg chg="add mod">
          <ac:chgData name="Raine Cortes" userId="34ef9063-30ec-45c5-bba2-d55bf1e980aa" providerId="ADAL" clId="{858B1941-9CEE-4DC8-86B4-DDACC26C26D7}" dt="2024-02-21T07:51:41.651" v="7354" actId="1076"/>
          <ac:picMkLst>
            <pc:docMk/>
            <pc:sldMk cId="3803902382" sldId="306"/>
            <ac:picMk id="11266" creationId="{0AEFD419-0B21-325B-BD09-E1C299320FF5}"/>
          </ac:picMkLst>
        </pc:picChg>
        <pc:extLst>
          <p:ext xmlns:p="http://schemas.openxmlformats.org/presentationml/2006/main" uri="{D6D511B9-2390-475A-947B-AFAB55BFBCF1}">
            <pc226:cmChg xmlns:pc226="http://schemas.microsoft.com/office/powerpoint/2022/06/main/command" chg="del">
              <pc226:chgData name="Raine Cortes" userId="34ef9063-30ec-45c5-bba2-d55bf1e980aa" providerId="ADAL" clId="{858B1941-9CEE-4DC8-86B4-DDACC26C26D7}" dt="2024-02-20T15:58:02.010" v="1184"/>
              <pc2:cmMkLst xmlns:pc2="http://schemas.microsoft.com/office/powerpoint/2019/9/main/command">
                <pc:docMk/>
                <pc:sldMk cId="3803902382" sldId="306"/>
                <pc2:cmMk id="{F6B436A2-9A6E-4759-A695-98BBC8459180}"/>
              </pc2:cmMkLst>
            </pc226:cmChg>
          </p:ext>
        </pc:extLst>
      </pc:sldChg>
      <pc:sldChg chg="add del ord">
        <pc:chgData name="Raine Cortes" userId="34ef9063-30ec-45c5-bba2-d55bf1e980aa" providerId="ADAL" clId="{858B1941-9CEE-4DC8-86B4-DDACC26C26D7}" dt="2024-02-20T16:30:35.308" v="2402" actId="47"/>
        <pc:sldMkLst>
          <pc:docMk/>
          <pc:sldMk cId="1418736775" sldId="309"/>
        </pc:sldMkLst>
      </pc:sldChg>
      <pc:sldChg chg="add mod modShow">
        <pc:chgData name="Raine Cortes" userId="34ef9063-30ec-45c5-bba2-d55bf1e980aa" providerId="ADAL" clId="{858B1941-9CEE-4DC8-86B4-DDACC26C26D7}" dt="2024-02-21T05:51:48.214" v="3508" actId="729"/>
        <pc:sldMkLst>
          <pc:docMk/>
          <pc:sldMk cId="1063326397" sldId="310"/>
        </pc:sldMkLst>
      </pc:sldChg>
      <pc:sldChg chg="add del ord">
        <pc:chgData name="Raine Cortes" userId="34ef9063-30ec-45c5-bba2-d55bf1e980aa" providerId="ADAL" clId="{858B1941-9CEE-4DC8-86B4-DDACC26C26D7}" dt="2024-02-20T17:13:30.149" v="3326" actId="2696"/>
        <pc:sldMkLst>
          <pc:docMk/>
          <pc:sldMk cId="1683945746" sldId="310"/>
        </pc:sldMkLst>
      </pc:sldChg>
      <pc:sldChg chg="addSp delSp modSp add mod ord modShow">
        <pc:chgData name="Raine Cortes" userId="34ef9063-30ec-45c5-bba2-d55bf1e980aa" providerId="ADAL" clId="{858B1941-9CEE-4DC8-86B4-DDACC26C26D7}" dt="2024-02-21T07:54:00.784" v="7546" actId="1038"/>
        <pc:sldMkLst>
          <pc:docMk/>
          <pc:sldMk cId="2052450709" sldId="2147375603"/>
        </pc:sldMkLst>
        <pc:spChg chg="mod">
          <ac:chgData name="Raine Cortes" userId="34ef9063-30ec-45c5-bba2-d55bf1e980aa" providerId="ADAL" clId="{858B1941-9CEE-4DC8-86B4-DDACC26C26D7}" dt="2024-02-21T07:42:41.584" v="7104" actId="404"/>
          <ac:spMkLst>
            <pc:docMk/>
            <pc:sldMk cId="2052450709" sldId="2147375603"/>
            <ac:spMk id="2" creationId="{DFD56D68-585E-AD2E-0F83-7425DEF7653A}"/>
          </ac:spMkLst>
        </pc:spChg>
        <pc:spChg chg="del mod">
          <ac:chgData name="Raine Cortes" userId="34ef9063-30ec-45c5-bba2-d55bf1e980aa" providerId="ADAL" clId="{858B1941-9CEE-4DC8-86B4-DDACC26C26D7}" dt="2024-02-21T07:39:27.076" v="7022" actId="478"/>
          <ac:spMkLst>
            <pc:docMk/>
            <pc:sldMk cId="2052450709" sldId="2147375603"/>
            <ac:spMk id="6" creationId="{01121AE2-26F6-4DD5-802E-5A708B3274BC}"/>
          </ac:spMkLst>
        </pc:spChg>
        <pc:spChg chg="add mod">
          <ac:chgData name="Raine Cortes" userId="34ef9063-30ec-45c5-bba2-d55bf1e980aa" providerId="ADAL" clId="{858B1941-9CEE-4DC8-86B4-DDACC26C26D7}" dt="2024-02-21T07:48:15.219" v="7270" actId="1037"/>
          <ac:spMkLst>
            <pc:docMk/>
            <pc:sldMk cId="2052450709" sldId="2147375603"/>
            <ac:spMk id="9" creationId="{5F7C0B58-0917-F335-2562-04255228A340}"/>
          </ac:spMkLst>
        </pc:spChg>
        <pc:spChg chg="add mod">
          <ac:chgData name="Raine Cortes" userId="34ef9063-30ec-45c5-bba2-d55bf1e980aa" providerId="ADAL" clId="{858B1941-9CEE-4DC8-86B4-DDACC26C26D7}" dt="2024-02-21T07:48:15.219" v="7270" actId="1037"/>
          <ac:spMkLst>
            <pc:docMk/>
            <pc:sldMk cId="2052450709" sldId="2147375603"/>
            <ac:spMk id="10" creationId="{BA2863E5-6DBE-3343-672B-DED66D8AF8E2}"/>
          </ac:spMkLst>
        </pc:spChg>
        <pc:spChg chg="add mod">
          <ac:chgData name="Raine Cortes" userId="34ef9063-30ec-45c5-bba2-d55bf1e980aa" providerId="ADAL" clId="{858B1941-9CEE-4DC8-86B4-DDACC26C26D7}" dt="2024-02-21T07:48:15.219" v="7270" actId="1037"/>
          <ac:spMkLst>
            <pc:docMk/>
            <pc:sldMk cId="2052450709" sldId="2147375603"/>
            <ac:spMk id="11" creationId="{BADCE1B7-5C3A-C7B6-6C5B-456A8F9F8F72}"/>
          </ac:spMkLst>
        </pc:spChg>
        <pc:spChg chg="add mod">
          <ac:chgData name="Raine Cortes" userId="34ef9063-30ec-45c5-bba2-d55bf1e980aa" providerId="ADAL" clId="{858B1941-9CEE-4DC8-86B4-DDACC26C26D7}" dt="2024-02-21T07:48:15.219" v="7270" actId="1037"/>
          <ac:spMkLst>
            <pc:docMk/>
            <pc:sldMk cId="2052450709" sldId="2147375603"/>
            <ac:spMk id="12" creationId="{24AA3FC5-9668-AB71-713E-D870815479F6}"/>
          </ac:spMkLst>
        </pc:spChg>
        <pc:spChg chg="add mod">
          <ac:chgData name="Raine Cortes" userId="34ef9063-30ec-45c5-bba2-d55bf1e980aa" providerId="ADAL" clId="{858B1941-9CEE-4DC8-86B4-DDACC26C26D7}" dt="2024-02-21T07:48:13.686" v="7267" actId="1076"/>
          <ac:spMkLst>
            <pc:docMk/>
            <pc:sldMk cId="2052450709" sldId="2147375603"/>
            <ac:spMk id="13" creationId="{A4D90AF6-E39E-4D82-4333-DC6803B75DA4}"/>
          </ac:spMkLst>
        </pc:spChg>
        <pc:spChg chg="add mod">
          <ac:chgData name="Raine Cortes" userId="34ef9063-30ec-45c5-bba2-d55bf1e980aa" providerId="ADAL" clId="{858B1941-9CEE-4DC8-86B4-DDACC26C26D7}" dt="2024-02-21T07:48:41.602" v="7282" actId="1076"/>
          <ac:spMkLst>
            <pc:docMk/>
            <pc:sldMk cId="2052450709" sldId="2147375603"/>
            <ac:spMk id="14" creationId="{F568A877-0E37-425A-33C1-0029D173418B}"/>
          </ac:spMkLst>
        </pc:spChg>
        <pc:spChg chg="add mod">
          <ac:chgData name="Raine Cortes" userId="34ef9063-30ec-45c5-bba2-d55bf1e980aa" providerId="ADAL" clId="{858B1941-9CEE-4DC8-86B4-DDACC26C26D7}" dt="2024-02-21T07:53:02.009" v="7476" actId="1076"/>
          <ac:spMkLst>
            <pc:docMk/>
            <pc:sldMk cId="2052450709" sldId="2147375603"/>
            <ac:spMk id="15" creationId="{5622EB70-56AF-115F-4D86-BC3EAF6C9E81}"/>
          </ac:spMkLst>
        </pc:spChg>
        <pc:spChg chg="add mod">
          <ac:chgData name="Raine Cortes" userId="34ef9063-30ec-45c5-bba2-d55bf1e980aa" providerId="ADAL" clId="{858B1941-9CEE-4DC8-86B4-DDACC26C26D7}" dt="2024-02-21T07:48:38.965" v="7281" actId="1076"/>
          <ac:spMkLst>
            <pc:docMk/>
            <pc:sldMk cId="2052450709" sldId="2147375603"/>
            <ac:spMk id="16" creationId="{3C082366-D9D5-86AD-B148-CD4D7F61C22B}"/>
          </ac:spMkLst>
        </pc:spChg>
        <pc:spChg chg="add mod">
          <ac:chgData name="Raine Cortes" userId="34ef9063-30ec-45c5-bba2-d55bf1e980aa" providerId="ADAL" clId="{858B1941-9CEE-4DC8-86B4-DDACC26C26D7}" dt="2024-02-21T07:53:57.865" v="7544" actId="1037"/>
          <ac:spMkLst>
            <pc:docMk/>
            <pc:sldMk cId="2052450709" sldId="2147375603"/>
            <ac:spMk id="17" creationId="{CA3C6AF0-EE89-20B5-4767-18696CBB3388}"/>
          </ac:spMkLst>
        </pc:spChg>
        <pc:spChg chg="add del">
          <ac:chgData name="Raine Cortes" userId="34ef9063-30ec-45c5-bba2-d55bf1e980aa" providerId="ADAL" clId="{858B1941-9CEE-4DC8-86B4-DDACC26C26D7}" dt="2024-02-21T07:48:10.334" v="7260" actId="11529"/>
          <ac:spMkLst>
            <pc:docMk/>
            <pc:sldMk cId="2052450709" sldId="2147375603"/>
            <ac:spMk id="18" creationId="{9BE7A6AD-BAFB-B404-CCA1-5FACDD70442E}"/>
          </ac:spMkLst>
        </pc:spChg>
        <pc:spChg chg="add mod">
          <ac:chgData name="Raine Cortes" userId="34ef9063-30ec-45c5-bba2-d55bf1e980aa" providerId="ADAL" clId="{858B1941-9CEE-4DC8-86B4-DDACC26C26D7}" dt="2024-02-21T07:54:00.784" v="7546" actId="1038"/>
          <ac:spMkLst>
            <pc:docMk/>
            <pc:sldMk cId="2052450709" sldId="2147375603"/>
            <ac:spMk id="19" creationId="{394A52D0-4E44-819A-AF79-9EB447F264F0}"/>
          </ac:spMkLst>
        </pc:spChg>
        <pc:graphicFrameChg chg="del modGraphic">
          <ac:chgData name="Raine Cortes" userId="34ef9063-30ec-45c5-bba2-d55bf1e980aa" providerId="ADAL" clId="{858B1941-9CEE-4DC8-86B4-DDACC26C26D7}" dt="2024-02-21T07:39:22.448" v="7020" actId="478"/>
          <ac:graphicFrameMkLst>
            <pc:docMk/>
            <pc:sldMk cId="2052450709" sldId="2147375603"/>
            <ac:graphicFrameMk id="3" creationId="{682377C8-F415-7FA9-CC13-0796850D4887}"/>
          </ac:graphicFrameMkLst>
        </pc:graphicFrameChg>
        <pc:graphicFrameChg chg="del modGraphic">
          <ac:chgData name="Raine Cortes" userId="34ef9063-30ec-45c5-bba2-d55bf1e980aa" providerId="ADAL" clId="{858B1941-9CEE-4DC8-86B4-DDACC26C26D7}" dt="2024-02-21T07:39:23.789" v="7021" actId="478"/>
          <ac:graphicFrameMkLst>
            <pc:docMk/>
            <pc:sldMk cId="2052450709" sldId="2147375603"/>
            <ac:graphicFrameMk id="5" creationId="{1350BAE2-E8C7-0EED-0117-5338C0BEA487}"/>
          </ac:graphicFrameMkLst>
        </pc:graphicFrameChg>
        <pc:picChg chg="add mod modCrop">
          <ac:chgData name="Raine Cortes" userId="34ef9063-30ec-45c5-bba2-d55bf1e980aa" providerId="ADAL" clId="{858B1941-9CEE-4DC8-86B4-DDACC26C26D7}" dt="2024-02-21T07:48:15.219" v="7270" actId="1037"/>
          <ac:picMkLst>
            <pc:docMk/>
            <pc:sldMk cId="2052450709" sldId="2147375603"/>
            <ac:picMk id="8" creationId="{1AB5B7FD-4008-F61A-41AF-3BCBF378976F}"/>
          </ac:picMkLst>
        </pc:picChg>
        <pc:picChg chg="del">
          <ac:chgData name="Raine Cortes" userId="34ef9063-30ec-45c5-bba2-d55bf1e980aa" providerId="ADAL" clId="{858B1941-9CEE-4DC8-86B4-DDACC26C26D7}" dt="2024-02-21T07:50:53.612" v="7343" actId="478"/>
          <ac:picMkLst>
            <pc:docMk/>
            <pc:sldMk cId="2052450709" sldId="2147375603"/>
            <ac:picMk id="3074" creationId="{3766D7E8-EED9-383F-4A77-D5391B624C5E}"/>
          </ac:picMkLst>
        </pc:picChg>
        <pc:picChg chg="add mod">
          <ac:chgData name="Raine Cortes" userId="34ef9063-30ec-45c5-bba2-d55bf1e980aa" providerId="ADAL" clId="{858B1941-9CEE-4DC8-86B4-DDACC26C26D7}" dt="2024-02-21T07:51:02.439" v="7349" actId="1076"/>
          <ac:picMkLst>
            <pc:docMk/>
            <pc:sldMk cId="2052450709" sldId="2147375603"/>
            <ac:picMk id="10242" creationId="{2C8244EF-ED9B-3C68-83F3-98AACA95AF3A}"/>
          </ac:picMkLst>
        </pc:picChg>
      </pc:sldChg>
      <pc:sldChg chg="addSp modSp add mod modShow">
        <pc:chgData name="Raine Cortes" userId="34ef9063-30ec-45c5-bba2-d55bf1e980aa" providerId="ADAL" clId="{858B1941-9CEE-4DC8-86B4-DDACC26C26D7}" dt="2024-02-21T15:35:20.704" v="9737" actId="20577"/>
        <pc:sldMkLst>
          <pc:docMk/>
          <pc:sldMk cId="3514848910" sldId="2147375607"/>
        </pc:sldMkLst>
        <pc:spChg chg="mod">
          <ac:chgData name="Raine Cortes" userId="34ef9063-30ec-45c5-bba2-d55bf1e980aa" providerId="ADAL" clId="{858B1941-9CEE-4DC8-86B4-DDACC26C26D7}" dt="2024-02-21T08:17:16.239" v="9334" actId="404"/>
          <ac:spMkLst>
            <pc:docMk/>
            <pc:sldMk cId="3514848910" sldId="2147375607"/>
            <ac:spMk id="2" creationId="{DFD56D68-585E-AD2E-0F83-7425DEF7653A}"/>
          </ac:spMkLst>
        </pc:spChg>
        <pc:spChg chg="add mod">
          <ac:chgData name="Raine Cortes" userId="34ef9063-30ec-45c5-bba2-d55bf1e980aa" providerId="ADAL" clId="{858B1941-9CEE-4DC8-86B4-DDACC26C26D7}" dt="2024-02-21T15:35:20.704" v="9737" actId="20577"/>
          <ac:spMkLst>
            <pc:docMk/>
            <pc:sldMk cId="3514848910" sldId="2147375607"/>
            <ac:spMk id="5" creationId="{F8DEC921-3E6E-7F2A-4E43-FF8423FDEEBA}"/>
          </ac:spMkLst>
        </pc:spChg>
        <pc:graphicFrameChg chg="modGraphic">
          <ac:chgData name="Raine Cortes" userId="34ef9063-30ec-45c5-bba2-d55bf1e980aa" providerId="ADAL" clId="{858B1941-9CEE-4DC8-86B4-DDACC26C26D7}" dt="2024-02-21T08:17:32.874" v="9335" actId="313"/>
          <ac:graphicFrameMkLst>
            <pc:docMk/>
            <pc:sldMk cId="3514848910" sldId="2147375607"/>
            <ac:graphicFrameMk id="3" creationId="{682377C8-F415-7FA9-CC13-0796850D4887}"/>
          </ac:graphicFrameMkLst>
        </pc:graphicFrameChg>
      </pc:sldChg>
      <pc:sldChg chg="delSp modSp add mod ord modShow">
        <pc:chgData name="Raine Cortes" userId="34ef9063-30ec-45c5-bba2-d55bf1e980aa" providerId="ADAL" clId="{858B1941-9CEE-4DC8-86B4-DDACC26C26D7}" dt="2024-02-21T06:31:15.321" v="5003" actId="20577"/>
        <pc:sldMkLst>
          <pc:docMk/>
          <pc:sldMk cId="410273563" sldId="2147375610"/>
        </pc:sldMkLst>
        <pc:spChg chg="mod">
          <ac:chgData name="Raine Cortes" userId="34ef9063-30ec-45c5-bba2-d55bf1e980aa" providerId="ADAL" clId="{858B1941-9CEE-4DC8-86B4-DDACC26C26D7}" dt="2024-02-21T06:31:15.321" v="5003" actId="20577"/>
          <ac:spMkLst>
            <pc:docMk/>
            <pc:sldMk cId="410273563" sldId="2147375610"/>
            <ac:spMk id="2" creationId="{DFD56D68-585E-AD2E-0F83-7425DEF7653A}"/>
          </ac:spMkLst>
        </pc:spChg>
        <pc:spChg chg="del">
          <ac:chgData name="Raine Cortes" userId="34ef9063-30ec-45c5-bba2-d55bf1e980aa" providerId="ADAL" clId="{858B1941-9CEE-4DC8-86B4-DDACC26C26D7}" dt="2024-02-20T16:11:37.497" v="1510" actId="478"/>
          <ac:spMkLst>
            <pc:docMk/>
            <pc:sldMk cId="410273563" sldId="2147375610"/>
            <ac:spMk id="5" creationId="{BBF37704-8B5A-B4D3-0821-322A0946F306}"/>
          </ac:spMkLst>
        </pc:spChg>
        <pc:spChg chg="del">
          <ac:chgData name="Raine Cortes" userId="34ef9063-30ec-45c5-bba2-d55bf1e980aa" providerId="ADAL" clId="{858B1941-9CEE-4DC8-86B4-DDACC26C26D7}" dt="2024-02-20T16:11:41.638" v="1511" actId="478"/>
          <ac:spMkLst>
            <pc:docMk/>
            <pc:sldMk cId="410273563" sldId="2147375610"/>
            <ac:spMk id="6" creationId="{14B5410A-CB36-098D-7CD0-F1EE1FB71A6F}"/>
          </ac:spMkLst>
        </pc:spChg>
        <pc:graphicFrameChg chg="mod modGraphic">
          <ac:chgData name="Raine Cortes" userId="34ef9063-30ec-45c5-bba2-d55bf1e980aa" providerId="ADAL" clId="{858B1941-9CEE-4DC8-86B4-DDACC26C26D7}" dt="2024-02-21T05:51:10.354" v="3492" actId="1076"/>
          <ac:graphicFrameMkLst>
            <pc:docMk/>
            <pc:sldMk cId="410273563" sldId="2147375610"/>
            <ac:graphicFrameMk id="7" creationId="{E1EBFBA8-8F20-2113-DDBF-9174450ADBAE}"/>
          </ac:graphicFrameMkLst>
        </pc:graphicFrameChg>
      </pc:sldChg>
      <pc:sldChg chg="add del">
        <pc:chgData name="Raine Cortes" userId="34ef9063-30ec-45c5-bba2-d55bf1e980aa" providerId="ADAL" clId="{858B1941-9CEE-4DC8-86B4-DDACC26C26D7}" dt="2024-02-20T14:12:56.797" v="825" actId="47"/>
        <pc:sldMkLst>
          <pc:docMk/>
          <pc:sldMk cId="0" sldId="2147375611"/>
        </pc:sldMkLst>
      </pc:sldChg>
      <pc:sldChg chg="addSp delSp modSp add mod modNotesTx">
        <pc:chgData name="Raine Cortes" userId="34ef9063-30ec-45c5-bba2-d55bf1e980aa" providerId="ADAL" clId="{858B1941-9CEE-4DC8-86B4-DDACC26C26D7}" dt="2024-03-11T13:36:27.672" v="9909" actId="208"/>
        <pc:sldMkLst>
          <pc:docMk/>
          <pc:sldMk cId="913532267" sldId="2147480256"/>
        </pc:sldMkLst>
        <pc:spChg chg="del">
          <ac:chgData name="Raine Cortes" userId="34ef9063-30ec-45c5-bba2-d55bf1e980aa" providerId="ADAL" clId="{858B1941-9CEE-4DC8-86B4-DDACC26C26D7}" dt="2024-02-20T16:03:33.408" v="1231" actId="478"/>
          <ac:spMkLst>
            <pc:docMk/>
            <pc:sldMk cId="913532267" sldId="2147480256"/>
            <ac:spMk id="2" creationId="{F99F01DE-9630-0D29-66CF-BE119256564B}"/>
          </ac:spMkLst>
        </pc:spChg>
        <pc:spChg chg="del">
          <ac:chgData name="Raine Cortes" userId="34ef9063-30ec-45c5-bba2-d55bf1e980aa" providerId="ADAL" clId="{858B1941-9CEE-4DC8-86B4-DDACC26C26D7}" dt="2024-02-20T16:03:32.123" v="1230" actId="478"/>
          <ac:spMkLst>
            <pc:docMk/>
            <pc:sldMk cId="913532267" sldId="2147480256"/>
            <ac:spMk id="6" creationId="{CCBF3206-23F6-5B3C-A7EA-0A6141915866}"/>
          </ac:spMkLst>
        </pc:spChg>
        <pc:spChg chg="add del mod">
          <ac:chgData name="Raine Cortes" userId="34ef9063-30ec-45c5-bba2-d55bf1e980aa" providerId="ADAL" clId="{858B1941-9CEE-4DC8-86B4-DDACC26C26D7}" dt="2024-02-21T06:24:11.529" v="4818" actId="478"/>
          <ac:spMkLst>
            <pc:docMk/>
            <pc:sldMk cId="913532267" sldId="2147480256"/>
            <ac:spMk id="22" creationId="{4D63CE57-7B76-32FF-E738-7A7C1D1CA4C0}"/>
          </ac:spMkLst>
        </pc:spChg>
        <pc:spChg chg="mod">
          <ac:chgData name="Raine Cortes" userId="34ef9063-30ec-45c5-bba2-d55bf1e980aa" providerId="ADAL" clId="{858B1941-9CEE-4DC8-86B4-DDACC26C26D7}" dt="2024-02-21T07:00:11.365" v="5737" actId="207"/>
          <ac:spMkLst>
            <pc:docMk/>
            <pc:sldMk cId="913532267" sldId="2147480256"/>
            <ac:spMk id="1332" creationId="{00000000-0000-0000-0000-000000000000}"/>
          </ac:spMkLst>
        </pc:spChg>
        <pc:spChg chg="del">
          <ac:chgData name="Raine Cortes" userId="34ef9063-30ec-45c5-bba2-d55bf1e980aa" providerId="ADAL" clId="{858B1941-9CEE-4DC8-86B4-DDACC26C26D7}" dt="2024-02-20T16:03:34.441" v="1232" actId="478"/>
          <ac:spMkLst>
            <pc:docMk/>
            <pc:sldMk cId="913532267" sldId="2147480256"/>
            <ac:spMk id="3080" creationId="{8A9D9830-1F78-B7A6-4A27-139AEF0B3FAB}"/>
          </ac:spMkLst>
        </pc:spChg>
        <pc:spChg chg="add mod">
          <ac:chgData name="Raine Cortes" userId="34ef9063-30ec-45c5-bba2-d55bf1e980aa" providerId="ADAL" clId="{858B1941-9CEE-4DC8-86B4-DDACC26C26D7}" dt="2024-03-11T13:35:24.419" v="9906" actId="20577"/>
          <ac:spMkLst>
            <pc:docMk/>
            <pc:sldMk cId="913532267" sldId="2147480256"/>
            <ac:spMk id="3083" creationId="{DA2EA89E-1071-419B-F289-688AF597600A}"/>
          </ac:spMkLst>
        </pc:spChg>
        <pc:spChg chg="add del mod">
          <ac:chgData name="Raine Cortes" userId="34ef9063-30ec-45c5-bba2-d55bf1e980aa" providerId="ADAL" clId="{858B1941-9CEE-4DC8-86B4-DDACC26C26D7}" dt="2024-02-21T06:22:25.882" v="4739" actId="478"/>
          <ac:spMkLst>
            <pc:docMk/>
            <pc:sldMk cId="913532267" sldId="2147480256"/>
            <ac:spMk id="3084" creationId="{37F07A6C-4386-C9D7-F478-05E1A9FF1826}"/>
          </ac:spMkLst>
        </pc:spChg>
        <pc:spChg chg="add mod">
          <ac:chgData name="Raine Cortes" userId="34ef9063-30ec-45c5-bba2-d55bf1e980aa" providerId="ADAL" clId="{858B1941-9CEE-4DC8-86B4-DDACC26C26D7}" dt="2024-02-21T07:03:34.659" v="5853" actId="20577"/>
          <ac:spMkLst>
            <pc:docMk/>
            <pc:sldMk cId="913532267" sldId="2147480256"/>
            <ac:spMk id="3085" creationId="{E9C55EED-3D68-E3B6-DF4E-4C8385E7C946}"/>
          </ac:spMkLst>
        </pc:spChg>
        <pc:spChg chg="add mod">
          <ac:chgData name="Raine Cortes" userId="34ef9063-30ec-45c5-bba2-d55bf1e980aa" providerId="ADAL" clId="{858B1941-9CEE-4DC8-86B4-DDACC26C26D7}" dt="2024-02-21T06:25:12.132" v="4837" actId="1035"/>
          <ac:spMkLst>
            <pc:docMk/>
            <pc:sldMk cId="913532267" sldId="2147480256"/>
            <ac:spMk id="3086" creationId="{003FE757-2787-446D-1C8A-A5B7AFDD493F}"/>
          </ac:spMkLst>
        </pc:spChg>
        <pc:graphicFrameChg chg="add del mod modGraphic">
          <ac:chgData name="Raine Cortes" userId="34ef9063-30ec-45c5-bba2-d55bf1e980aa" providerId="ADAL" clId="{858B1941-9CEE-4DC8-86B4-DDACC26C26D7}" dt="2024-02-21T07:01:20.146" v="5778" actId="20577"/>
          <ac:graphicFrameMkLst>
            <pc:docMk/>
            <pc:sldMk cId="913532267" sldId="2147480256"/>
            <ac:graphicFrameMk id="5" creationId="{9440DC1D-2E10-6D2B-74EB-FA9E0DD0F969}"/>
          </ac:graphicFrameMkLst>
        </pc:graphicFrameChg>
        <pc:picChg chg="del">
          <ac:chgData name="Raine Cortes" userId="34ef9063-30ec-45c5-bba2-d55bf1e980aa" providerId="ADAL" clId="{858B1941-9CEE-4DC8-86B4-DDACC26C26D7}" dt="2024-02-20T16:04:31.586" v="1273" actId="478"/>
          <ac:picMkLst>
            <pc:docMk/>
            <pc:sldMk cId="913532267" sldId="2147480256"/>
            <ac:picMk id="3" creationId="{8EE9A268-EC22-A3D7-540F-064F2DD1C7B4}"/>
          </ac:picMkLst>
        </pc:picChg>
        <pc:picChg chg="add mod">
          <ac:chgData name="Raine Cortes" userId="34ef9063-30ec-45c5-bba2-d55bf1e980aa" providerId="ADAL" clId="{858B1941-9CEE-4DC8-86B4-DDACC26C26D7}" dt="2024-02-21T07:01:09.117" v="5776" actId="1038"/>
          <ac:picMkLst>
            <pc:docMk/>
            <pc:sldMk cId="913532267" sldId="2147480256"/>
            <ac:picMk id="4" creationId="{DD61EAAE-6E2F-4B3D-5B9B-CE314CF22B45}"/>
          </ac:picMkLst>
        </pc:picChg>
        <pc:picChg chg="del">
          <ac:chgData name="Raine Cortes" userId="34ef9063-30ec-45c5-bba2-d55bf1e980aa" providerId="ADAL" clId="{858B1941-9CEE-4DC8-86B4-DDACC26C26D7}" dt="2024-02-20T16:04:16.092" v="1261" actId="478"/>
          <ac:picMkLst>
            <pc:docMk/>
            <pc:sldMk cId="913532267" sldId="2147480256"/>
            <ac:picMk id="7" creationId="{91D35BC4-E3A2-6152-1748-4B33E5905FC1}"/>
          </ac:picMkLst>
        </pc:picChg>
        <pc:picChg chg="add mod">
          <ac:chgData name="Raine Cortes" userId="34ef9063-30ec-45c5-bba2-d55bf1e980aa" providerId="ADAL" clId="{858B1941-9CEE-4DC8-86B4-DDACC26C26D7}" dt="2024-02-21T07:01:09.117" v="5776" actId="1038"/>
          <ac:picMkLst>
            <pc:docMk/>
            <pc:sldMk cId="913532267" sldId="2147480256"/>
            <ac:picMk id="8" creationId="{46EB36FC-056F-74C8-573F-CD65C94457F3}"/>
          </ac:picMkLst>
        </pc:picChg>
        <pc:picChg chg="del">
          <ac:chgData name="Raine Cortes" userId="34ef9063-30ec-45c5-bba2-d55bf1e980aa" providerId="ADAL" clId="{858B1941-9CEE-4DC8-86B4-DDACC26C26D7}" dt="2024-02-20T16:04:16.756" v="1262" actId="478"/>
          <ac:picMkLst>
            <pc:docMk/>
            <pc:sldMk cId="913532267" sldId="2147480256"/>
            <ac:picMk id="9" creationId="{A9D1D2D7-6B38-46D1-B33A-A04DF87E4FEA}"/>
          </ac:picMkLst>
        </pc:picChg>
        <pc:picChg chg="add del mod">
          <ac:chgData name="Raine Cortes" userId="34ef9063-30ec-45c5-bba2-d55bf1e980aa" providerId="ADAL" clId="{858B1941-9CEE-4DC8-86B4-DDACC26C26D7}" dt="2024-02-21T06:12:33.432" v="3763" actId="478"/>
          <ac:picMkLst>
            <pc:docMk/>
            <pc:sldMk cId="913532267" sldId="2147480256"/>
            <ac:picMk id="10" creationId="{A44BA2F6-7864-BC1F-01B2-4E76F21B992A}"/>
          </ac:picMkLst>
        </pc:picChg>
        <pc:picChg chg="del">
          <ac:chgData name="Raine Cortes" userId="34ef9063-30ec-45c5-bba2-d55bf1e980aa" providerId="ADAL" clId="{858B1941-9CEE-4DC8-86B4-DDACC26C26D7}" dt="2024-02-20T16:04:17.410" v="1263" actId="478"/>
          <ac:picMkLst>
            <pc:docMk/>
            <pc:sldMk cId="913532267" sldId="2147480256"/>
            <ac:picMk id="11" creationId="{695E8EBB-8E7A-716F-276A-6DC9081D61D9}"/>
          </ac:picMkLst>
        </pc:picChg>
        <pc:picChg chg="add del mod">
          <ac:chgData name="Raine Cortes" userId="34ef9063-30ec-45c5-bba2-d55bf1e980aa" providerId="ADAL" clId="{858B1941-9CEE-4DC8-86B4-DDACC26C26D7}" dt="2024-02-21T06:12:34.565" v="3765" actId="478"/>
          <ac:picMkLst>
            <pc:docMk/>
            <pc:sldMk cId="913532267" sldId="2147480256"/>
            <ac:picMk id="12" creationId="{C396C0DA-DC65-6548-7EDC-A5990F666839}"/>
          </ac:picMkLst>
        </pc:picChg>
        <pc:picChg chg="del">
          <ac:chgData name="Raine Cortes" userId="34ef9063-30ec-45c5-bba2-d55bf1e980aa" providerId="ADAL" clId="{858B1941-9CEE-4DC8-86B4-DDACC26C26D7}" dt="2024-02-20T16:04:27.307" v="1266" actId="478"/>
          <ac:picMkLst>
            <pc:docMk/>
            <pc:sldMk cId="913532267" sldId="2147480256"/>
            <ac:picMk id="13" creationId="{14B2F83E-B95E-3D58-2250-367AD026ED40}"/>
          </ac:picMkLst>
        </pc:picChg>
        <pc:picChg chg="del">
          <ac:chgData name="Raine Cortes" userId="34ef9063-30ec-45c5-bba2-d55bf1e980aa" providerId="ADAL" clId="{858B1941-9CEE-4DC8-86B4-DDACC26C26D7}" dt="2024-02-20T16:04:27.861" v="1267" actId="478"/>
          <ac:picMkLst>
            <pc:docMk/>
            <pc:sldMk cId="913532267" sldId="2147480256"/>
            <ac:picMk id="14" creationId="{9A1EF2B2-DA41-6E68-507E-D90362637224}"/>
          </ac:picMkLst>
        </pc:picChg>
        <pc:picChg chg="del">
          <ac:chgData name="Raine Cortes" userId="34ef9063-30ec-45c5-bba2-d55bf1e980aa" providerId="ADAL" clId="{858B1941-9CEE-4DC8-86B4-DDACC26C26D7}" dt="2024-02-20T16:04:28.245" v="1268" actId="478"/>
          <ac:picMkLst>
            <pc:docMk/>
            <pc:sldMk cId="913532267" sldId="2147480256"/>
            <ac:picMk id="15" creationId="{E0F50D45-EE77-9291-1A93-328F56B14A8D}"/>
          </ac:picMkLst>
        </pc:picChg>
        <pc:picChg chg="add del mod">
          <ac:chgData name="Raine Cortes" userId="34ef9063-30ec-45c5-bba2-d55bf1e980aa" providerId="ADAL" clId="{858B1941-9CEE-4DC8-86B4-DDACC26C26D7}" dt="2024-02-21T06:12:34.033" v="3764" actId="478"/>
          <ac:picMkLst>
            <pc:docMk/>
            <pc:sldMk cId="913532267" sldId="2147480256"/>
            <ac:picMk id="16" creationId="{D039920C-B7FC-2B7A-F11D-84D06467A541}"/>
          </ac:picMkLst>
        </pc:picChg>
        <pc:picChg chg="del">
          <ac:chgData name="Raine Cortes" userId="34ef9063-30ec-45c5-bba2-d55bf1e980aa" providerId="ADAL" clId="{858B1941-9CEE-4DC8-86B4-DDACC26C26D7}" dt="2024-02-20T16:04:05.166" v="1240" actId="478"/>
          <ac:picMkLst>
            <pc:docMk/>
            <pc:sldMk cId="913532267" sldId="2147480256"/>
            <ac:picMk id="17" creationId="{73278B51-5E44-C785-7566-7F2EEAC2F9EB}"/>
          </ac:picMkLst>
        </pc:picChg>
        <pc:picChg chg="add del mod">
          <ac:chgData name="Raine Cortes" userId="34ef9063-30ec-45c5-bba2-d55bf1e980aa" providerId="ADAL" clId="{858B1941-9CEE-4DC8-86B4-DDACC26C26D7}" dt="2024-02-21T06:16:20.878" v="4417" actId="478"/>
          <ac:picMkLst>
            <pc:docMk/>
            <pc:sldMk cId="913532267" sldId="2147480256"/>
            <ac:picMk id="18" creationId="{65B09B9B-CBC7-D8B2-DC5D-14E493C275D5}"/>
          </ac:picMkLst>
        </pc:picChg>
        <pc:picChg chg="del">
          <ac:chgData name="Raine Cortes" userId="34ef9063-30ec-45c5-bba2-d55bf1e980aa" providerId="ADAL" clId="{858B1941-9CEE-4DC8-86B4-DDACC26C26D7}" dt="2024-02-20T16:04:30.713" v="1272" actId="478"/>
          <ac:picMkLst>
            <pc:docMk/>
            <pc:sldMk cId="913532267" sldId="2147480256"/>
            <ac:picMk id="19" creationId="{C80BF809-FD47-970F-9B10-402EE57FB188}"/>
          </ac:picMkLst>
        </pc:picChg>
        <pc:picChg chg="del">
          <ac:chgData name="Raine Cortes" userId="34ef9063-30ec-45c5-bba2-d55bf1e980aa" providerId="ADAL" clId="{858B1941-9CEE-4DC8-86B4-DDACC26C26D7}" dt="2024-02-20T16:04:30.090" v="1271" actId="478"/>
          <ac:picMkLst>
            <pc:docMk/>
            <pc:sldMk cId="913532267" sldId="2147480256"/>
            <ac:picMk id="21" creationId="{D84D64BE-597E-474E-C84B-434F777E6622}"/>
          </ac:picMkLst>
        </pc:picChg>
        <pc:picChg chg="del">
          <ac:chgData name="Raine Cortes" userId="34ef9063-30ec-45c5-bba2-d55bf1e980aa" providerId="ADAL" clId="{858B1941-9CEE-4DC8-86B4-DDACC26C26D7}" dt="2024-02-20T16:04:29.262" v="1270" actId="478"/>
          <ac:picMkLst>
            <pc:docMk/>
            <pc:sldMk cId="913532267" sldId="2147480256"/>
            <ac:picMk id="23" creationId="{912C5DC1-AF01-2337-D481-2E01EA33191A}"/>
          </ac:picMkLst>
        </pc:picChg>
        <pc:picChg chg="del">
          <ac:chgData name="Raine Cortes" userId="34ef9063-30ec-45c5-bba2-d55bf1e980aa" providerId="ADAL" clId="{858B1941-9CEE-4DC8-86B4-DDACC26C26D7}" dt="2024-02-20T16:04:28.809" v="1269" actId="478"/>
          <ac:picMkLst>
            <pc:docMk/>
            <pc:sldMk cId="913532267" sldId="2147480256"/>
            <ac:picMk id="24" creationId="{18F976D2-C115-1224-36A9-5BDD36DC1D42}"/>
          </ac:picMkLst>
        </pc:picChg>
        <pc:picChg chg="add mod">
          <ac:chgData name="Raine Cortes" userId="34ef9063-30ec-45c5-bba2-d55bf1e980aa" providerId="ADAL" clId="{858B1941-9CEE-4DC8-86B4-DDACC26C26D7}" dt="2024-03-11T13:35:33.463" v="9907" actId="208"/>
          <ac:picMkLst>
            <pc:docMk/>
            <pc:sldMk cId="913532267" sldId="2147480256"/>
            <ac:picMk id="25" creationId="{B4AB92C5-3687-9857-72A2-4C46C8F20C3E}"/>
          </ac:picMkLst>
        </pc:picChg>
        <pc:picChg chg="del">
          <ac:chgData name="Raine Cortes" userId="34ef9063-30ec-45c5-bba2-d55bf1e980aa" providerId="ADAL" clId="{858B1941-9CEE-4DC8-86B4-DDACC26C26D7}" dt="2024-02-20T16:04:05.667" v="1241" actId="478"/>
          <ac:picMkLst>
            <pc:docMk/>
            <pc:sldMk cId="913532267" sldId="2147480256"/>
            <ac:picMk id="26" creationId="{F868655C-BA65-B6D8-260B-94F0CBFBAF3A}"/>
          </ac:picMkLst>
        </pc:picChg>
        <pc:picChg chg="add mod">
          <ac:chgData name="Raine Cortes" userId="34ef9063-30ec-45c5-bba2-d55bf1e980aa" providerId="ADAL" clId="{858B1941-9CEE-4DC8-86B4-DDACC26C26D7}" dt="2024-02-21T07:01:09.117" v="5776" actId="1038"/>
          <ac:picMkLst>
            <pc:docMk/>
            <pc:sldMk cId="913532267" sldId="2147480256"/>
            <ac:picMk id="27" creationId="{65F7F194-4BCF-03B4-9BA4-2B1CF6897A1B}"/>
          </ac:picMkLst>
        </pc:picChg>
        <pc:picChg chg="add mod">
          <ac:chgData name="Raine Cortes" userId="34ef9063-30ec-45c5-bba2-d55bf1e980aa" providerId="ADAL" clId="{858B1941-9CEE-4DC8-86B4-DDACC26C26D7}" dt="2024-02-21T07:01:09.117" v="5776" actId="1038"/>
          <ac:picMkLst>
            <pc:docMk/>
            <pc:sldMk cId="913532267" sldId="2147480256"/>
            <ac:picMk id="28" creationId="{988848CE-193E-2208-77E2-541D7B247BF1}"/>
          </ac:picMkLst>
        </pc:picChg>
        <pc:picChg chg="add mod">
          <ac:chgData name="Raine Cortes" userId="34ef9063-30ec-45c5-bba2-d55bf1e980aa" providerId="ADAL" clId="{858B1941-9CEE-4DC8-86B4-DDACC26C26D7}" dt="2024-02-21T07:01:09.117" v="5776" actId="1038"/>
          <ac:picMkLst>
            <pc:docMk/>
            <pc:sldMk cId="913532267" sldId="2147480256"/>
            <ac:picMk id="29" creationId="{A88E521B-830F-0296-820C-B6C69BC0695B}"/>
          </ac:picMkLst>
        </pc:picChg>
        <pc:picChg chg="add mod">
          <ac:chgData name="Raine Cortes" userId="34ef9063-30ec-45c5-bba2-d55bf1e980aa" providerId="ADAL" clId="{858B1941-9CEE-4DC8-86B4-DDACC26C26D7}" dt="2024-02-21T07:01:09.117" v="5776" actId="1038"/>
          <ac:picMkLst>
            <pc:docMk/>
            <pc:sldMk cId="913532267" sldId="2147480256"/>
            <ac:picMk id="30" creationId="{A7E1C9E8-A048-DFCD-84D2-B9A30E7093D7}"/>
          </ac:picMkLst>
        </pc:picChg>
        <pc:picChg chg="del">
          <ac:chgData name="Raine Cortes" userId="34ef9063-30ec-45c5-bba2-d55bf1e980aa" providerId="ADAL" clId="{858B1941-9CEE-4DC8-86B4-DDACC26C26D7}" dt="2024-02-20T16:04:33.136" v="1275" actId="478"/>
          <ac:picMkLst>
            <pc:docMk/>
            <pc:sldMk cId="913532267" sldId="2147480256"/>
            <ac:picMk id="31" creationId="{03A9B277-166A-D0DE-ACD7-A11BDD635172}"/>
          </ac:picMkLst>
        </pc:picChg>
        <pc:picChg chg="del">
          <ac:chgData name="Raine Cortes" userId="34ef9063-30ec-45c5-bba2-d55bf1e980aa" providerId="ADAL" clId="{858B1941-9CEE-4DC8-86B4-DDACC26C26D7}" dt="2024-02-20T16:04:33.538" v="1276" actId="478"/>
          <ac:picMkLst>
            <pc:docMk/>
            <pc:sldMk cId="913532267" sldId="2147480256"/>
            <ac:picMk id="2048" creationId="{2BF601AA-1CC6-CD43-385D-1FE813FD4C6B}"/>
          </ac:picMkLst>
        </pc:picChg>
        <pc:picChg chg="del">
          <ac:chgData name="Raine Cortes" userId="34ef9063-30ec-45c5-bba2-d55bf1e980aa" providerId="ADAL" clId="{858B1941-9CEE-4DC8-86B4-DDACC26C26D7}" dt="2024-02-20T16:04:34.055" v="1277" actId="478"/>
          <ac:picMkLst>
            <pc:docMk/>
            <pc:sldMk cId="913532267" sldId="2147480256"/>
            <ac:picMk id="2049" creationId="{89DBA7C7-5B7D-F4FC-0557-25DE88F05338}"/>
          </ac:picMkLst>
        </pc:picChg>
        <pc:picChg chg="add mod">
          <ac:chgData name="Raine Cortes" userId="34ef9063-30ec-45c5-bba2-d55bf1e980aa" providerId="ADAL" clId="{858B1941-9CEE-4DC8-86B4-DDACC26C26D7}" dt="2024-02-21T07:01:09.117" v="5776" actId="1038"/>
          <ac:picMkLst>
            <pc:docMk/>
            <pc:sldMk cId="913532267" sldId="2147480256"/>
            <ac:picMk id="2051" creationId="{E72458AE-4E03-C4F7-2827-947B978B60C1}"/>
          </ac:picMkLst>
        </pc:picChg>
        <pc:picChg chg="add mod">
          <ac:chgData name="Raine Cortes" userId="34ef9063-30ec-45c5-bba2-d55bf1e980aa" providerId="ADAL" clId="{858B1941-9CEE-4DC8-86B4-DDACC26C26D7}" dt="2024-02-21T07:01:09.117" v="5776" actId="1038"/>
          <ac:picMkLst>
            <pc:docMk/>
            <pc:sldMk cId="913532267" sldId="2147480256"/>
            <ac:picMk id="2053" creationId="{52AA779E-F477-6FA5-BE91-B573954B2C66}"/>
          </ac:picMkLst>
        </pc:picChg>
        <pc:picChg chg="del">
          <ac:chgData name="Raine Cortes" userId="34ef9063-30ec-45c5-bba2-d55bf1e980aa" providerId="ADAL" clId="{858B1941-9CEE-4DC8-86B4-DDACC26C26D7}" dt="2024-02-20T16:04:04.102" v="1239" actId="478"/>
          <ac:picMkLst>
            <pc:docMk/>
            <pc:sldMk cId="913532267" sldId="2147480256"/>
            <ac:picMk id="2054" creationId="{1CE8D94C-FA5E-DE0A-8CAD-A0461198E35B}"/>
          </ac:picMkLst>
        </pc:picChg>
        <pc:picChg chg="del">
          <ac:chgData name="Raine Cortes" userId="34ef9063-30ec-45c5-bba2-d55bf1e980aa" providerId="ADAL" clId="{858B1941-9CEE-4DC8-86B4-DDACC26C26D7}" dt="2024-02-20T16:04:15.269" v="1260" actId="478"/>
          <ac:picMkLst>
            <pc:docMk/>
            <pc:sldMk cId="913532267" sldId="2147480256"/>
            <ac:picMk id="2055" creationId="{5A756ABC-E0B6-27E8-8F90-071196EF8FDE}"/>
          </ac:picMkLst>
        </pc:picChg>
        <pc:picChg chg="del">
          <ac:chgData name="Raine Cortes" userId="34ef9063-30ec-45c5-bba2-d55bf1e980aa" providerId="ADAL" clId="{858B1941-9CEE-4DC8-86B4-DDACC26C26D7}" dt="2024-02-20T16:04:14.868" v="1259" actId="478"/>
          <ac:picMkLst>
            <pc:docMk/>
            <pc:sldMk cId="913532267" sldId="2147480256"/>
            <ac:picMk id="2056" creationId="{F3E9F3D0-99CA-A789-FB58-D688386D2A50}"/>
          </ac:picMkLst>
        </pc:picChg>
        <pc:picChg chg="add mod">
          <ac:chgData name="Raine Cortes" userId="34ef9063-30ec-45c5-bba2-d55bf1e980aa" providerId="ADAL" clId="{858B1941-9CEE-4DC8-86B4-DDACC26C26D7}" dt="2024-02-21T07:01:09.117" v="5776" actId="1038"/>
          <ac:picMkLst>
            <pc:docMk/>
            <pc:sldMk cId="913532267" sldId="2147480256"/>
            <ac:picMk id="2057" creationId="{C6957A6D-520F-5776-682F-AD1597207CFE}"/>
          </ac:picMkLst>
        </pc:picChg>
        <pc:picChg chg="del">
          <ac:chgData name="Raine Cortes" userId="34ef9063-30ec-45c5-bba2-d55bf1e980aa" providerId="ADAL" clId="{858B1941-9CEE-4DC8-86B4-DDACC26C26D7}" dt="2024-02-20T16:04:14.389" v="1258" actId="478"/>
          <ac:picMkLst>
            <pc:docMk/>
            <pc:sldMk cId="913532267" sldId="2147480256"/>
            <ac:picMk id="2058" creationId="{B736D5DE-72C4-A137-FA66-8C94D3238F4B}"/>
          </ac:picMkLst>
        </pc:picChg>
        <pc:picChg chg="del">
          <ac:chgData name="Raine Cortes" userId="34ef9063-30ec-45c5-bba2-d55bf1e980aa" providerId="ADAL" clId="{858B1941-9CEE-4DC8-86B4-DDACC26C26D7}" dt="2024-02-20T16:04:14.019" v="1257" actId="478"/>
          <ac:picMkLst>
            <pc:docMk/>
            <pc:sldMk cId="913532267" sldId="2147480256"/>
            <ac:picMk id="2059" creationId="{D7C98739-BF68-D2B2-AB3F-CDBC84CE257C}"/>
          </ac:picMkLst>
        </pc:picChg>
        <pc:picChg chg="del">
          <ac:chgData name="Raine Cortes" userId="34ef9063-30ec-45c5-bba2-d55bf1e980aa" providerId="ADAL" clId="{858B1941-9CEE-4DC8-86B4-DDACC26C26D7}" dt="2024-02-20T16:04:13.512" v="1256" actId="478"/>
          <ac:picMkLst>
            <pc:docMk/>
            <pc:sldMk cId="913532267" sldId="2147480256"/>
            <ac:picMk id="2060" creationId="{33D23F62-A741-AFBA-1E78-2571723D22BF}"/>
          </ac:picMkLst>
        </pc:picChg>
        <pc:picChg chg="del">
          <ac:chgData name="Raine Cortes" userId="34ef9063-30ec-45c5-bba2-d55bf1e980aa" providerId="ADAL" clId="{858B1941-9CEE-4DC8-86B4-DDACC26C26D7}" dt="2024-02-20T16:04:13.169" v="1255" actId="478"/>
          <ac:picMkLst>
            <pc:docMk/>
            <pc:sldMk cId="913532267" sldId="2147480256"/>
            <ac:picMk id="2061" creationId="{DA1CB250-C20E-75F3-948C-9926C96C5376}"/>
          </ac:picMkLst>
        </pc:picChg>
        <pc:picChg chg="del">
          <ac:chgData name="Raine Cortes" userId="34ef9063-30ec-45c5-bba2-d55bf1e980aa" providerId="ADAL" clId="{858B1941-9CEE-4DC8-86B4-DDACC26C26D7}" dt="2024-02-20T16:04:12.869" v="1254" actId="478"/>
          <ac:picMkLst>
            <pc:docMk/>
            <pc:sldMk cId="913532267" sldId="2147480256"/>
            <ac:picMk id="2062" creationId="{DC5F10F5-E5C5-5E6C-370E-289E50644577}"/>
          </ac:picMkLst>
        </pc:picChg>
        <pc:picChg chg="del">
          <ac:chgData name="Raine Cortes" userId="34ef9063-30ec-45c5-bba2-d55bf1e980aa" providerId="ADAL" clId="{858B1941-9CEE-4DC8-86B4-DDACC26C26D7}" dt="2024-02-20T16:04:12.584" v="1253" actId="478"/>
          <ac:picMkLst>
            <pc:docMk/>
            <pc:sldMk cId="913532267" sldId="2147480256"/>
            <ac:picMk id="2063" creationId="{E072F6AE-095B-1ED2-9B40-2A6AC8181347}"/>
          </ac:picMkLst>
        </pc:picChg>
        <pc:picChg chg="del">
          <ac:chgData name="Raine Cortes" userId="34ef9063-30ec-45c5-bba2-d55bf1e980aa" providerId="ADAL" clId="{858B1941-9CEE-4DC8-86B4-DDACC26C26D7}" dt="2024-02-20T16:04:06.170" v="1242" actId="478"/>
          <ac:picMkLst>
            <pc:docMk/>
            <pc:sldMk cId="913532267" sldId="2147480256"/>
            <ac:picMk id="2064" creationId="{4768293B-0DC7-3E93-7141-F40642CE0EC8}"/>
          </ac:picMkLst>
        </pc:picChg>
        <pc:picChg chg="del">
          <ac:chgData name="Raine Cortes" userId="34ef9063-30ec-45c5-bba2-d55bf1e980aa" providerId="ADAL" clId="{858B1941-9CEE-4DC8-86B4-DDACC26C26D7}" dt="2024-02-20T16:04:06.655" v="1243" actId="478"/>
          <ac:picMkLst>
            <pc:docMk/>
            <pc:sldMk cId="913532267" sldId="2147480256"/>
            <ac:picMk id="2065" creationId="{48D1266E-2B7B-61C7-D335-00DB74654364}"/>
          </ac:picMkLst>
        </pc:picChg>
        <pc:picChg chg="del">
          <ac:chgData name="Raine Cortes" userId="34ef9063-30ec-45c5-bba2-d55bf1e980aa" providerId="ADAL" clId="{858B1941-9CEE-4DC8-86B4-DDACC26C26D7}" dt="2024-02-20T16:04:07.171" v="1244" actId="478"/>
          <ac:picMkLst>
            <pc:docMk/>
            <pc:sldMk cId="913532267" sldId="2147480256"/>
            <ac:picMk id="2066" creationId="{F8829F26-9D4B-FF7A-AEC6-E46FAAFEC34F}"/>
          </ac:picMkLst>
        </pc:picChg>
        <pc:picChg chg="del">
          <ac:chgData name="Raine Cortes" userId="34ef9063-30ec-45c5-bba2-d55bf1e980aa" providerId="ADAL" clId="{858B1941-9CEE-4DC8-86B4-DDACC26C26D7}" dt="2024-02-20T16:04:07.494" v="1245" actId="478"/>
          <ac:picMkLst>
            <pc:docMk/>
            <pc:sldMk cId="913532267" sldId="2147480256"/>
            <ac:picMk id="2067" creationId="{130B25A5-B415-C6BB-84DC-FE46BD68072B}"/>
          </ac:picMkLst>
        </pc:picChg>
        <pc:picChg chg="del">
          <ac:chgData name="Raine Cortes" userId="34ef9063-30ec-45c5-bba2-d55bf1e980aa" providerId="ADAL" clId="{858B1941-9CEE-4DC8-86B4-DDACC26C26D7}" dt="2024-02-20T16:04:07.910" v="1246" actId="478"/>
          <ac:picMkLst>
            <pc:docMk/>
            <pc:sldMk cId="913532267" sldId="2147480256"/>
            <ac:picMk id="2068" creationId="{7A3E0317-BA36-67B1-992C-E804CEB28604}"/>
          </ac:picMkLst>
        </pc:picChg>
        <pc:picChg chg="add mod">
          <ac:chgData name="Raine Cortes" userId="34ef9063-30ec-45c5-bba2-d55bf1e980aa" providerId="ADAL" clId="{858B1941-9CEE-4DC8-86B4-DDACC26C26D7}" dt="2024-02-21T07:01:09.117" v="5776" actId="1038"/>
          <ac:picMkLst>
            <pc:docMk/>
            <pc:sldMk cId="913532267" sldId="2147480256"/>
            <ac:picMk id="2069" creationId="{6C79FCB1-2AF9-7C2E-02C2-178E49E1B25B}"/>
          </ac:picMkLst>
        </pc:picChg>
        <pc:picChg chg="del">
          <ac:chgData name="Raine Cortes" userId="34ef9063-30ec-45c5-bba2-d55bf1e980aa" providerId="ADAL" clId="{858B1941-9CEE-4DC8-86B4-DDACC26C26D7}" dt="2024-02-20T16:04:08.511" v="1247" actId="478"/>
          <ac:picMkLst>
            <pc:docMk/>
            <pc:sldMk cId="913532267" sldId="2147480256"/>
            <ac:picMk id="2070" creationId="{8B4714D8-206B-4419-2003-C97CF7B6DB68}"/>
          </ac:picMkLst>
        </pc:picChg>
        <pc:picChg chg="add mod">
          <ac:chgData name="Raine Cortes" userId="34ef9063-30ec-45c5-bba2-d55bf1e980aa" providerId="ADAL" clId="{858B1941-9CEE-4DC8-86B4-DDACC26C26D7}" dt="2024-02-21T07:01:09.117" v="5776" actId="1038"/>
          <ac:picMkLst>
            <pc:docMk/>
            <pc:sldMk cId="913532267" sldId="2147480256"/>
            <ac:picMk id="2071" creationId="{C8F6B08A-A876-6395-B719-A84E35434966}"/>
          </ac:picMkLst>
        </pc:picChg>
        <pc:picChg chg="add mod">
          <ac:chgData name="Raine Cortes" userId="34ef9063-30ec-45c5-bba2-d55bf1e980aa" providerId="ADAL" clId="{858B1941-9CEE-4DC8-86B4-DDACC26C26D7}" dt="2024-02-21T07:01:09.117" v="5776" actId="1038"/>
          <ac:picMkLst>
            <pc:docMk/>
            <pc:sldMk cId="913532267" sldId="2147480256"/>
            <ac:picMk id="2072" creationId="{DA10F903-3323-B107-3F18-62177F381D5D}"/>
          </ac:picMkLst>
        </pc:picChg>
        <pc:picChg chg="add mod">
          <ac:chgData name="Raine Cortes" userId="34ef9063-30ec-45c5-bba2-d55bf1e980aa" providerId="ADAL" clId="{858B1941-9CEE-4DC8-86B4-DDACC26C26D7}" dt="2024-02-21T07:01:09.117" v="5776" actId="1038"/>
          <ac:picMkLst>
            <pc:docMk/>
            <pc:sldMk cId="913532267" sldId="2147480256"/>
            <ac:picMk id="2073" creationId="{BA54F2F6-1783-9C39-0D10-FCBA80C7C860}"/>
          </ac:picMkLst>
        </pc:picChg>
        <pc:picChg chg="add mod">
          <ac:chgData name="Raine Cortes" userId="34ef9063-30ec-45c5-bba2-d55bf1e980aa" providerId="ADAL" clId="{858B1941-9CEE-4DC8-86B4-DDACC26C26D7}" dt="2024-02-21T07:01:09.117" v="5776" actId="1038"/>
          <ac:picMkLst>
            <pc:docMk/>
            <pc:sldMk cId="913532267" sldId="2147480256"/>
            <ac:picMk id="2074" creationId="{FB967745-3065-D265-4EC5-BC66E8F020EA}"/>
          </ac:picMkLst>
        </pc:picChg>
        <pc:picChg chg="add mod">
          <ac:chgData name="Raine Cortes" userId="34ef9063-30ec-45c5-bba2-d55bf1e980aa" providerId="ADAL" clId="{858B1941-9CEE-4DC8-86B4-DDACC26C26D7}" dt="2024-02-21T07:01:05.559" v="5765" actId="1037"/>
          <ac:picMkLst>
            <pc:docMk/>
            <pc:sldMk cId="913532267" sldId="2147480256"/>
            <ac:picMk id="2075" creationId="{369A5372-04E4-274B-7868-1D9192492660}"/>
          </ac:picMkLst>
        </pc:picChg>
        <pc:picChg chg="del">
          <ac:chgData name="Raine Cortes" userId="34ef9063-30ec-45c5-bba2-d55bf1e980aa" providerId="ADAL" clId="{858B1941-9CEE-4DC8-86B4-DDACC26C26D7}" dt="2024-02-20T16:04:11.535" v="1252" actId="478"/>
          <ac:picMkLst>
            <pc:docMk/>
            <pc:sldMk cId="913532267" sldId="2147480256"/>
            <ac:picMk id="2076" creationId="{8D563138-343D-A484-816E-FB1793D172C6}"/>
          </ac:picMkLst>
        </pc:picChg>
        <pc:picChg chg="add mod">
          <ac:chgData name="Raine Cortes" userId="34ef9063-30ec-45c5-bba2-d55bf1e980aa" providerId="ADAL" clId="{858B1941-9CEE-4DC8-86B4-DDACC26C26D7}" dt="2024-02-21T07:01:05.559" v="5765" actId="1037"/>
          <ac:picMkLst>
            <pc:docMk/>
            <pc:sldMk cId="913532267" sldId="2147480256"/>
            <ac:picMk id="2077" creationId="{8CFA8994-3117-B8E7-A8B4-E723E65669E4}"/>
          </ac:picMkLst>
        </pc:picChg>
        <pc:picChg chg="del">
          <ac:chgData name="Raine Cortes" userId="34ef9063-30ec-45c5-bba2-d55bf1e980aa" providerId="ADAL" clId="{858B1941-9CEE-4DC8-86B4-DDACC26C26D7}" dt="2024-02-20T16:04:11.180" v="1251" actId="478"/>
          <ac:picMkLst>
            <pc:docMk/>
            <pc:sldMk cId="913532267" sldId="2147480256"/>
            <ac:picMk id="2078" creationId="{588AF4CE-E6C4-CEB1-3350-46700C0C6552}"/>
          </ac:picMkLst>
        </pc:picChg>
        <pc:picChg chg="add mod">
          <ac:chgData name="Raine Cortes" userId="34ef9063-30ec-45c5-bba2-d55bf1e980aa" providerId="ADAL" clId="{858B1941-9CEE-4DC8-86B4-DDACC26C26D7}" dt="2024-02-21T07:01:05.559" v="5765" actId="1037"/>
          <ac:picMkLst>
            <pc:docMk/>
            <pc:sldMk cId="913532267" sldId="2147480256"/>
            <ac:picMk id="2079" creationId="{39EA7785-A31F-85EA-C9C6-0745F66ADD71}"/>
          </ac:picMkLst>
        </pc:picChg>
        <pc:picChg chg="del">
          <ac:chgData name="Raine Cortes" userId="34ef9063-30ec-45c5-bba2-d55bf1e980aa" providerId="ADAL" clId="{858B1941-9CEE-4DC8-86B4-DDACC26C26D7}" dt="2024-02-20T16:04:10.198" v="1250" actId="478"/>
          <ac:picMkLst>
            <pc:docMk/>
            <pc:sldMk cId="913532267" sldId="2147480256"/>
            <ac:picMk id="3072" creationId="{5B73FBB4-1D8B-8588-1908-CE043CBE931A}"/>
          </ac:picMkLst>
        </pc:picChg>
        <pc:picChg chg="del">
          <ac:chgData name="Raine Cortes" userId="34ef9063-30ec-45c5-bba2-d55bf1e980aa" providerId="ADAL" clId="{858B1941-9CEE-4DC8-86B4-DDACC26C26D7}" dt="2024-02-20T16:04:09.898" v="1249" actId="478"/>
          <ac:picMkLst>
            <pc:docMk/>
            <pc:sldMk cId="913532267" sldId="2147480256"/>
            <ac:picMk id="3073" creationId="{D4B4DF13-C4F4-BEC7-5E75-C900985A8092}"/>
          </ac:picMkLst>
        </pc:picChg>
        <pc:picChg chg="add mod">
          <ac:chgData name="Raine Cortes" userId="34ef9063-30ec-45c5-bba2-d55bf1e980aa" providerId="ADAL" clId="{858B1941-9CEE-4DC8-86B4-DDACC26C26D7}" dt="2024-02-21T07:01:05.559" v="5765" actId="1037"/>
          <ac:picMkLst>
            <pc:docMk/>
            <pc:sldMk cId="913532267" sldId="2147480256"/>
            <ac:picMk id="3074" creationId="{665E9742-8CD8-E7E5-3B27-1A848695A119}"/>
          </ac:picMkLst>
        </pc:picChg>
        <pc:picChg chg="add mod">
          <ac:chgData name="Raine Cortes" userId="34ef9063-30ec-45c5-bba2-d55bf1e980aa" providerId="ADAL" clId="{858B1941-9CEE-4DC8-86B4-DDACC26C26D7}" dt="2024-03-11T13:36:27.672" v="9909" actId="208"/>
          <ac:picMkLst>
            <pc:docMk/>
            <pc:sldMk cId="913532267" sldId="2147480256"/>
            <ac:picMk id="3075" creationId="{42E0C27D-EAAF-C205-B782-86B9765C5F2F}"/>
          </ac:picMkLst>
        </pc:picChg>
        <pc:picChg chg="del">
          <ac:chgData name="Raine Cortes" userId="34ef9063-30ec-45c5-bba2-d55bf1e980aa" providerId="ADAL" clId="{858B1941-9CEE-4DC8-86B4-DDACC26C26D7}" dt="2024-02-20T16:04:09.375" v="1248" actId="478"/>
          <ac:picMkLst>
            <pc:docMk/>
            <pc:sldMk cId="913532267" sldId="2147480256"/>
            <ac:picMk id="3076" creationId="{C3426E3B-8BC5-11F3-6EC8-92603E66E4C5}"/>
          </ac:picMkLst>
        </pc:picChg>
        <pc:picChg chg="del">
          <ac:chgData name="Raine Cortes" userId="34ef9063-30ec-45c5-bba2-d55bf1e980aa" providerId="ADAL" clId="{858B1941-9CEE-4DC8-86B4-DDACC26C26D7}" dt="2024-02-20T16:04:34.841" v="1278" actId="478"/>
          <ac:picMkLst>
            <pc:docMk/>
            <pc:sldMk cId="913532267" sldId="2147480256"/>
            <ac:picMk id="3077" creationId="{5BD79CDF-5B3D-3302-695A-750CD2D37B8D}"/>
          </ac:picMkLst>
        </pc:picChg>
        <pc:picChg chg="del">
          <ac:chgData name="Raine Cortes" userId="34ef9063-30ec-45c5-bba2-d55bf1e980aa" providerId="ADAL" clId="{858B1941-9CEE-4DC8-86B4-DDACC26C26D7}" dt="2024-02-20T16:04:32.720" v="1274" actId="478"/>
          <ac:picMkLst>
            <pc:docMk/>
            <pc:sldMk cId="913532267" sldId="2147480256"/>
            <ac:picMk id="3078" creationId="{57D68E69-1A68-A116-C005-250FCD3E97C6}"/>
          </ac:picMkLst>
        </pc:picChg>
        <pc:picChg chg="add mod">
          <ac:chgData name="Raine Cortes" userId="34ef9063-30ec-45c5-bba2-d55bf1e980aa" providerId="ADAL" clId="{858B1941-9CEE-4DC8-86B4-DDACC26C26D7}" dt="2024-03-11T13:36:22.545" v="9908" actId="208"/>
          <ac:picMkLst>
            <pc:docMk/>
            <pc:sldMk cId="913532267" sldId="2147480256"/>
            <ac:picMk id="3079" creationId="{63C86416-09B0-7E8F-5ECB-7700B2AD592C}"/>
          </ac:picMkLst>
        </pc:picChg>
        <pc:picChg chg="add mod">
          <ac:chgData name="Raine Cortes" userId="34ef9063-30ec-45c5-bba2-d55bf1e980aa" providerId="ADAL" clId="{858B1941-9CEE-4DC8-86B4-DDACC26C26D7}" dt="2024-02-21T07:01:05.559" v="5765" actId="1037"/>
          <ac:picMkLst>
            <pc:docMk/>
            <pc:sldMk cId="913532267" sldId="2147480256"/>
            <ac:picMk id="3081" creationId="{8ED8613F-107D-A444-1E60-324215A2E1DD}"/>
          </ac:picMkLst>
        </pc:picChg>
        <pc:picChg chg="add mod">
          <ac:chgData name="Raine Cortes" userId="34ef9063-30ec-45c5-bba2-d55bf1e980aa" providerId="ADAL" clId="{858B1941-9CEE-4DC8-86B4-DDACC26C26D7}" dt="2024-02-21T07:01:05.559" v="5765" actId="1037"/>
          <ac:picMkLst>
            <pc:docMk/>
            <pc:sldMk cId="913532267" sldId="2147480256"/>
            <ac:picMk id="3082" creationId="{DA836958-1B48-5DBD-37A0-E7A99C9AD8D8}"/>
          </ac:picMkLst>
        </pc:picChg>
      </pc:sldChg>
      <pc:sldChg chg="addSp delSp add del mod">
        <pc:chgData name="Raine Cortes" userId="34ef9063-30ec-45c5-bba2-d55bf1e980aa" providerId="ADAL" clId="{858B1941-9CEE-4DC8-86B4-DDACC26C26D7}" dt="2024-02-20T16:12:03.595" v="1528" actId="47"/>
        <pc:sldMkLst>
          <pc:docMk/>
          <pc:sldMk cId="2869019725" sldId="2147480257"/>
        </pc:sldMkLst>
        <pc:graphicFrameChg chg="add del">
          <ac:chgData name="Raine Cortes" userId="34ef9063-30ec-45c5-bba2-d55bf1e980aa" providerId="ADAL" clId="{858B1941-9CEE-4DC8-86B4-DDACC26C26D7}" dt="2024-02-20T16:11:13.867" v="1508" actId="478"/>
          <ac:graphicFrameMkLst>
            <pc:docMk/>
            <pc:sldMk cId="2869019725" sldId="2147480257"/>
            <ac:graphicFrameMk id="7" creationId="{E1EBFBA8-8F20-2113-DDBF-9174450ADBAE}"/>
          </ac:graphicFrameMkLst>
        </pc:graphicFrameChg>
      </pc:sldChg>
      <pc:sldChg chg="addSp delSp modSp mod modNotesTx">
        <pc:chgData name="Raine Cortes" userId="34ef9063-30ec-45c5-bba2-d55bf1e980aa" providerId="ADAL" clId="{858B1941-9CEE-4DC8-86B4-DDACC26C26D7}" dt="2024-02-21T06:57:25.386" v="5694" actId="6549"/>
        <pc:sldMkLst>
          <pc:docMk/>
          <pc:sldMk cId="2418651090" sldId="2147480261"/>
        </pc:sldMkLst>
        <pc:spChg chg="del mod">
          <ac:chgData name="Raine Cortes" userId="34ef9063-30ec-45c5-bba2-d55bf1e980aa" providerId="ADAL" clId="{858B1941-9CEE-4DC8-86B4-DDACC26C26D7}" dt="2024-02-20T13:49:32.483" v="490" actId="478"/>
          <ac:spMkLst>
            <pc:docMk/>
            <pc:sldMk cId="2418651090" sldId="2147480261"/>
            <ac:spMk id="8" creationId="{8E833CD4-C063-F8D2-D314-D8F7BA7E4DF8}"/>
          </ac:spMkLst>
        </pc:spChg>
        <pc:spChg chg="add mod">
          <ac:chgData name="Raine Cortes" userId="34ef9063-30ec-45c5-bba2-d55bf1e980aa" providerId="ADAL" clId="{858B1941-9CEE-4DC8-86B4-DDACC26C26D7}" dt="2024-02-20T14:00:21.288" v="676" actId="20577"/>
          <ac:spMkLst>
            <pc:docMk/>
            <pc:sldMk cId="2418651090" sldId="2147480261"/>
            <ac:spMk id="9" creationId="{7EE7D401-F557-3B56-7270-07560F81F60B}"/>
          </ac:spMkLst>
        </pc:spChg>
        <pc:spChg chg="del mod">
          <ac:chgData name="Raine Cortes" userId="34ef9063-30ec-45c5-bba2-d55bf1e980aa" providerId="ADAL" clId="{858B1941-9CEE-4DC8-86B4-DDACC26C26D7}" dt="2024-02-20T13:49:30.679" v="489" actId="478"/>
          <ac:spMkLst>
            <pc:docMk/>
            <pc:sldMk cId="2418651090" sldId="2147480261"/>
            <ac:spMk id="10" creationId="{84EFBBAC-427D-C325-3371-D391BA35EF46}"/>
          </ac:spMkLst>
        </pc:spChg>
        <pc:spChg chg="mod">
          <ac:chgData name="Raine Cortes" userId="34ef9063-30ec-45c5-bba2-d55bf1e980aa" providerId="ADAL" clId="{858B1941-9CEE-4DC8-86B4-DDACC26C26D7}" dt="2024-02-21T06:37:23.328" v="5105" actId="20577"/>
          <ac:spMkLst>
            <pc:docMk/>
            <pc:sldMk cId="2418651090" sldId="2147480261"/>
            <ac:spMk id="14" creationId="{952D3291-8589-A916-723C-D1484DDFFB47}"/>
          </ac:spMkLst>
        </pc:spChg>
        <pc:spChg chg="add mod">
          <ac:chgData name="Raine Cortes" userId="34ef9063-30ec-45c5-bba2-d55bf1e980aa" providerId="ADAL" clId="{858B1941-9CEE-4DC8-86B4-DDACC26C26D7}" dt="2024-02-20T14:01:31.296" v="681" actId="1036"/>
          <ac:spMkLst>
            <pc:docMk/>
            <pc:sldMk cId="2418651090" sldId="2147480261"/>
            <ac:spMk id="15" creationId="{A7F5E097-525D-144E-797E-0F935EDBF010}"/>
          </ac:spMkLst>
        </pc:spChg>
        <pc:spChg chg="add mod">
          <ac:chgData name="Raine Cortes" userId="34ef9063-30ec-45c5-bba2-d55bf1e980aa" providerId="ADAL" clId="{858B1941-9CEE-4DC8-86B4-DDACC26C26D7}" dt="2024-02-20T13:58:34.911" v="599" actId="13822"/>
          <ac:spMkLst>
            <pc:docMk/>
            <pc:sldMk cId="2418651090" sldId="2147480261"/>
            <ac:spMk id="16" creationId="{7AA46D2A-B67F-8341-B785-6ACC57218D7E}"/>
          </ac:spMkLst>
        </pc:spChg>
        <pc:spChg chg="mod">
          <ac:chgData name="Raine Cortes" userId="34ef9063-30ec-45c5-bba2-d55bf1e980aa" providerId="ADAL" clId="{858B1941-9CEE-4DC8-86B4-DDACC26C26D7}" dt="2024-02-20T14:12:41.128" v="823" actId="20577"/>
          <ac:spMkLst>
            <pc:docMk/>
            <pc:sldMk cId="2418651090" sldId="2147480261"/>
            <ac:spMk id="1020" creationId="{00000000-0000-0000-0000-000000000000}"/>
          </ac:spMkLst>
        </pc:spChg>
        <pc:spChg chg="mod">
          <ac:chgData name="Raine Cortes" userId="34ef9063-30ec-45c5-bba2-d55bf1e980aa" providerId="ADAL" clId="{858B1941-9CEE-4DC8-86B4-DDACC26C26D7}" dt="2024-02-20T13:56:26.159" v="560" actId="1035"/>
          <ac:spMkLst>
            <pc:docMk/>
            <pc:sldMk cId="2418651090" sldId="2147480261"/>
            <ac:spMk id="1024" creationId="{00000000-0000-0000-0000-000000000000}"/>
          </ac:spMkLst>
        </pc:spChg>
        <pc:spChg chg="mod">
          <ac:chgData name="Raine Cortes" userId="34ef9063-30ec-45c5-bba2-d55bf1e980aa" providerId="ADAL" clId="{858B1941-9CEE-4DC8-86B4-DDACC26C26D7}" dt="2024-02-20T13:56:40.403" v="574" actId="1036"/>
          <ac:spMkLst>
            <pc:docMk/>
            <pc:sldMk cId="2418651090" sldId="2147480261"/>
            <ac:spMk id="1025" creationId="{00000000-0000-0000-0000-000000000000}"/>
          </ac:spMkLst>
        </pc:spChg>
        <pc:spChg chg="mod">
          <ac:chgData name="Raine Cortes" userId="34ef9063-30ec-45c5-bba2-d55bf1e980aa" providerId="ADAL" clId="{858B1941-9CEE-4DC8-86B4-DDACC26C26D7}" dt="2024-02-20T13:50:24.574" v="503" actId="404"/>
          <ac:spMkLst>
            <pc:docMk/>
            <pc:sldMk cId="2418651090" sldId="2147480261"/>
            <ac:spMk id="1026" creationId="{00000000-0000-0000-0000-000000000000}"/>
          </ac:spMkLst>
        </pc:spChg>
        <pc:cxnChg chg="add del mod">
          <ac:chgData name="Raine Cortes" userId="34ef9063-30ec-45c5-bba2-d55bf1e980aa" providerId="ADAL" clId="{858B1941-9CEE-4DC8-86B4-DDACC26C26D7}" dt="2024-02-20T14:00:50.729" v="679" actId="478"/>
          <ac:cxnSpMkLst>
            <pc:docMk/>
            <pc:sldMk cId="2418651090" sldId="2147480261"/>
            <ac:cxnSpMk id="7" creationId="{8761B284-1A0F-F3DF-1071-581A7A24D9E1}"/>
          </ac:cxnSpMkLst>
        </pc:cxnChg>
        <pc:cxnChg chg="add mod">
          <ac:chgData name="Raine Cortes" userId="34ef9063-30ec-45c5-bba2-d55bf1e980aa" providerId="ADAL" clId="{858B1941-9CEE-4DC8-86B4-DDACC26C26D7}" dt="2024-02-20T13:57:06.863" v="582" actId="14100"/>
          <ac:cxnSpMkLst>
            <pc:docMk/>
            <pc:sldMk cId="2418651090" sldId="2147480261"/>
            <ac:cxnSpMk id="11" creationId="{6B0804C2-E41B-A6DA-A025-B3F3ECDF4653}"/>
          </ac:cxnSpMkLst>
        </pc:cxnChg>
        <pc:cxnChg chg="add del mod">
          <ac:chgData name="Raine Cortes" userId="34ef9063-30ec-45c5-bba2-d55bf1e980aa" providerId="ADAL" clId="{858B1941-9CEE-4DC8-86B4-DDACC26C26D7}" dt="2024-02-20T14:00:51.230" v="680" actId="478"/>
          <ac:cxnSpMkLst>
            <pc:docMk/>
            <pc:sldMk cId="2418651090" sldId="2147480261"/>
            <ac:cxnSpMk id="1022" creationId="{00000000-0000-0000-0000-000000000000}"/>
          </ac:cxnSpMkLst>
        </pc:cxnChg>
      </pc:sldChg>
      <pc:sldChg chg="modSp add mod ord modShow">
        <pc:chgData name="Raine Cortes" userId="34ef9063-30ec-45c5-bba2-d55bf1e980aa" providerId="ADAL" clId="{858B1941-9CEE-4DC8-86B4-DDACC26C26D7}" dt="2024-02-21T06:31:04.918" v="4983" actId="729"/>
        <pc:sldMkLst>
          <pc:docMk/>
          <pc:sldMk cId="674537767" sldId="2147480448"/>
        </pc:sldMkLst>
        <pc:spChg chg="mod">
          <ac:chgData name="Raine Cortes" userId="34ef9063-30ec-45c5-bba2-d55bf1e980aa" providerId="ADAL" clId="{858B1941-9CEE-4DC8-86B4-DDACC26C26D7}" dt="2024-02-21T06:31:01.927" v="4982" actId="14100"/>
          <ac:spMkLst>
            <pc:docMk/>
            <pc:sldMk cId="674537767" sldId="2147480448"/>
            <ac:spMk id="9" creationId="{11B90A95-D2A9-6F01-A576-10283D46B57E}"/>
          </ac:spMkLst>
        </pc:spChg>
      </pc:sldChg>
      <pc:sldChg chg="modSp mod">
        <pc:chgData name="Raine Cortes" userId="34ef9063-30ec-45c5-bba2-d55bf1e980aa" providerId="ADAL" clId="{858B1941-9CEE-4DC8-86B4-DDACC26C26D7}" dt="2024-02-21T07:24:18.949" v="6197" actId="207"/>
        <pc:sldMkLst>
          <pc:docMk/>
          <pc:sldMk cId="1866297063" sldId="2147480595"/>
        </pc:sldMkLst>
        <pc:spChg chg="mod">
          <ac:chgData name="Raine Cortes" userId="34ef9063-30ec-45c5-bba2-d55bf1e980aa" providerId="ADAL" clId="{858B1941-9CEE-4DC8-86B4-DDACC26C26D7}" dt="2024-02-21T07:24:18.949" v="6197" actId="207"/>
          <ac:spMkLst>
            <pc:docMk/>
            <pc:sldMk cId="1866297063" sldId="2147480595"/>
            <ac:spMk id="3" creationId="{86560AD0-087B-5E48-DC13-0EAB6BFA4A33}"/>
          </ac:spMkLst>
        </pc:spChg>
      </pc:sldChg>
      <pc:sldChg chg="addSp delSp modSp mod ord modNotesTx">
        <pc:chgData name="Raine Cortes" userId="34ef9063-30ec-45c5-bba2-d55bf1e980aa" providerId="ADAL" clId="{858B1941-9CEE-4DC8-86B4-DDACC26C26D7}" dt="2024-02-21T07:09:22.832" v="5913" actId="6549"/>
        <pc:sldMkLst>
          <pc:docMk/>
          <pc:sldMk cId="67539951" sldId="2147480596"/>
        </pc:sldMkLst>
        <pc:spChg chg="add del">
          <ac:chgData name="Raine Cortes" userId="34ef9063-30ec-45c5-bba2-d55bf1e980aa" providerId="ADAL" clId="{858B1941-9CEE-4DC8-86B4-DDACC26C26D7}" dt="2024-02-20T13:44:18.744" v="239" actId="478"/>
          <ac:spMkLst>
            <pc:docMk/>
            <pc:sldMk cId="67539951" sldId="2147480596"/>
            <ac:spMk id="3" creationId="{6D8B9E39-4AAF-DEBE-3383-CF7936AC093F}"/>
          </ac:spMkLst>
        </pc:spChg>
        <pc:spChg chg="del mod">
          <ac:chgData name="Raine Cortes" userId="34ef9063-30ec-45c5-bba2-d55bf1e980aa" providerId="ADAL" clId="{858B1941-9CEE-4DC8-86B4-DDACC26C26D7}" dt="2024-02-20T16:05:26.417" v="1289" actId="478"/>
          <ac:spMkLst>
            <pc:docMk/>
            <pc:sldMk cId="67539951" sldId="2147480596"/>
            <ac:spMk id="4" creationId="{7405A860-21AB-605C-6E76-07A8FB5EDE46}"/>
          </ac:spMkLst>
        </pc:spChg>
        <pc:spChg chg="del mod">
          <ac:chgData name="Raine Cortes" userId="34ef9063-30ec-45c5-bba2-d55bf1e980aa" providerId="ADAL" clId="{858B1941-9CEE-4DC8-86B4-DDACC26C26D7}" dt="2024-02-21T06:36:29.167" v="5041" actId="478"/>
          <ac:spMkLst>
            <pc:docMk/>
            <pc:sldMk cId="67539951" sldId="2147480596"/>
            <ac:spMk id="5" creationId="{0D8F32C9-E0E6-023B-35B3-2D449F58D74F}"/>
          </ac:spMkLst>
        </pc:spChg>
        <pc:spChg chg="del mod">
          <ac:chgData name="Raine Cortes" userId="34ef9063-30ec-45c5-bba2-d55bf1e980aa" providerId="ADAL" clId="{858B1941-9CEE-4DC8-86B4-DDACC26C26D7}" dt="2024-02-20T14:08:46.902" v="716" actId="478"/>
          <ac:spMkLst>
            <pc:docMk/>
            <pc:sldMk cId="67539951" sldId="2147480596"/>
            <ac:spMk id="6" creationId="{484D6421-F116-4AD3-B417-A9BED7DCEB10}"/>
          </ac:spMkLst>
        </pc:spChg>
        <pc:spChg chg="mod">
          <ac:chgData name="Raine Cortes" userId="34ef9063-30ec-45c5-bba2-d55bf1e980aa" providerId="ADAL" clId="{858B1941-9CEE-4DC8-86B4-DDACC26C26D7}" dt="2024-02-21T06:59:08.284" v="5701" actId="207"/>
          <ac:spMkLst>
            <pc:docMk/>
            <pc:sldMk cId="67539951" sldId="2147480596"/>
            <ac:spMk id="7" creationId="{84750C8C-5C89-A0B6-AB9E-971EBF804776}"/>
          </ac:spMkLst>
        </pc:spChg>
        <pc:spChg chg="del">
          <ac:chgData name="Raine Cortes" userId="34ef9063-30ec-45c5-bba2-d55bf1e980aa" providerId="ADAL" clId="{858B1941-9CEE-4DC8-86B4-DDACC26C26D7}" dt="2024-02-20T14:08:53.818" v="718" actId="478"/>
          <ac:spMkLst>
            <pc:docMk/>
            <pc:sldMk cId="67539951" sldId="2147480596"/>
            <ac:spMk id="8" creationId="{B9B91A1D-D821-2523-4308-F178E68043CD}"/>
          </ac:spMkLst>
        </pc:spChg>
        <pc:spChg chg="add mod">
          <ac:chgData name="Raine Cortes" userId="34ef9063-30ec-45c5-bba2-d55bf1e980aa" providerId="ADAL" clId="{858B1941-9CEE-4DC8-86B4-DDACC26C26D7}" dt="2024-02-21T06:29:06.819" v="4949" actId="20577"/>
          <ac:spMkLst>
            <pc:docMk/>
            <pc:sldMk cId="67539951" sldId="2147480596"/>
            <ac:spMk id="9" creationId="{4AD1D86C-9F1D-DABF-8B75-5652FDF7F968}"/>
          </ac:spMkLst>
        </pc:spChg>
        <pc:spChg chg="add del mod">
          <ac:chgData name="Raine Cortes" userId="34ef9063-30ec-45c5-bba2-d55bf1e980aa" providerId="ADAL" clId="{858B1941-9CEE-4DC8-86B4-DDACC26C26D7}" dt="2024-02-20T13:44:15.870" v="238" actId="478"/>
          <ac:spMkLst>
            <pc:docMk/>
            <pc:sldMk cId="67539951" sldId="2147480596"/>
            <ac:spMk id="11" creationId="{B97C4A3C-C0AD-743A-6CF3-81FB8956BE48}"/>
          </ac:spMkLst>
        </pc:spChg>
        <pc:spChg chg="del mod">
          <ac:chgData name="Raine Cortes" userId="34ef9063-30ec-45c5-bba2-d55bf1e980aa" providerId="ADAL" clId="{858B1941-9CEE-4DC8-86B4-DDACC26C26D7}" dt="2024-02-21T06:36:45.078" v="5048" actId="478"/>
          <ac:spMkLst>
            <pc:docMk/>
            <pc:sldMk cId="67539951" sldId="2147480596"/>
            <ac:spMk id="13" creationId="{B09DF25F-B97F-79AA-E97F-7997553EE34F}"/>
          </ac:spMkLst>
        </pc:spChg>
        <pc:spChg chg="del">
          <ac:chgData name="Raine Cortes" userId="34ef9063-30ec-45c5-bba2-d55bf1e980aa" providerId="ADAL" clId="{858B1941-9CEE-4DC8-86B4-DDACC26C26D7}" dt="2024-02-20T14:08:55.334" v="719" actId="478"/>
          <ac:spMkLst>
            <pc:docMk/>
            <pc:sldMk cId="67539951" sldId="2147480596"/>
            <ac:spMk id="14" creationId="{9CA33F01-1323-AD0E-0CD7-90E7820CA090}"/>
          </ac:spMkLst>
        </pc:spChg>
        <pc:spChg chg="del">
          <ac:chgData name="Raine Cortes" userId="34ef9063-30ec-45c5-bba2-d55bf1e980aa" providerId="ADAL" clId="{858B1941-9CEE-4DC8-86B4-DDACC26C26D7}" dt="2024-02-20T14:08:50.951" v="717" actId="478"/>
          <ac:spMkLst>
            <pc:docMk/>
            <pc:sldMk cId="67539951" sldId="2147480596"/>
            <ac:spMk id="15" creationId="{C6C6AAC5-1AA3-9B80-C51C-83BE164D168B}"/>
          </ac:spMkLst>
        </pc:spChg>
        <pc:spChg chg="add del mod">
          <ac:chgData name="Raine Cortes" userId="34ef9063-30ec-45c5-bba2-d55bf1e980aa" providerId="ADAL" clId="{858B1941-9CEE-4DC8-86B4-DDACC26C26D7}" dt="2024-02-20T13:44:21.821" v="240" actId="478"/>
          <ac:spMkLst>
            <pc:docMk/>
            <pc:sldMk cId="67539951" sldId="2147480596"/>
            <ac:spMk id="16" creationId="{5B1FC86D-0B78-20E9-47D5-2620C56C8556}"/>
          </ac:spMkLst>
        </pc:spChg>
        <pc:spChg chg="add mod">
          <ac:chgData name="Raine Cortes" userId="34ef9063-30ec-45c5-bba2-d55bf1e980aa" providerId="ADAL" clId="{858B1941-9CEE-4DC8-86B4-DDACC26C26D7}" dt="2024-02-21T06:59:04.846" v="5700" actId="207"/>
          <ac:spMkLst>
            <pc:docMk/>
            <pc:sldMk cId="67539951" sldId="2147480596"/>
            <ac:spMk id="17" creationId="{5EC31768-D919-687D-B844-D9D6FDCF80FB}"/>
          </ac:spMkLst>
        </pc:spChg>
        <pc:spChg chg="add del mod">
          <ac:chgData name="Raine Cortes" userId="34ef9063-30ec-45c5-bba2-d55bf1e980aa" providerId="ADAL" clId="{858B1941-9CEE-4DC8-86B4-DDACC26C26D7}" dt="2024-02-20T16:05:15.120" v="1283" actId="478"/>
          <ac:spMkLst>
            <pc:docMk/>
            <pc:sldMk cId="67539951" sldId="2147480596"/>
            <ac:spMk id="18" creationId="{78C64EA7-C438-6DC8-4718-E99470DB3504}"/>
          </ac:spMkLst>
        </pc:spChg>
        <pc:spChg chg="add del mod">
          <ac:chgData name="Raine Cortes" userId="34ef9063-30ec-45c5-bba2-d55bf1e980aa" providerId="ADAL" clId="{858B1941-9CEE-4DC8-86B4-DDACC26C26D7}" dt="2024-02-20T16:05:15.922" v="1284" actId="478"/>
          <ac:spMkLst>
            <pc:docMk/>
            <pc:sldMk cId="67539951" sldId="2147480596"/>
            <ac:spMk id="19" creationId="{A256352D-DF46-403F-C13C-DB1AFDAE304E}"/>
          </ac:spMkLst>
        </pc:spChg>
        <pc:spChg chg="add del mod">
          <ac:chgData name="Raine Cortes" userId="34ef9063-30ec-45c5-bba2-d55bf1e980aa" providerId="ADAL" clId="{858B1941-9CEE-4DC8-86B4-DDACC26C26D7}" dt="2024-02-20T16:05:28.136" v="1290" actId="478"/>
          <ac:spMkLst>
            <pc:docMk/>
            <pc:sldMk cId="67539951" sldId="2147480596"/>
            <ac:spMk id="21" creationId="{EE238F37-FDD2-F026-3B80-C8EF3EFEC008}"/>
          </ac:spMkLst>
        </pc:spChg>
        <pc:spChg chg="add del mod">
          <ac:chgData name="Raine Cortes" userId="34ef9063-30ec-45c5-bba2-d55bf1e980aa" providerId="ADAL" clId="{858B1941-9CEE-4DC8-86B4-DDACC26C26D7}" dt="2024-02-20T16:16:17.343" v="1731" actId="478"/>
          <ac:spMkLst>
            <pc:docMk/>
            <pc:sldMk cId="67539951" sldId="2147480596"/>
            <ac:spMk id="22" creationId="{510FF54C-61FF-02C5-7514-8DB1737CBDA8}"/>
          </ac:spMkLst>
        </pc:spChg>
        <pc:spChg chg="add mod">
          <ac:chgData name="Raine Cortes" userId="34ef9063-30ec-45c5-bba2-d55bf1e980aa" providerId="ADAL" clId="{858B1941-9CEE-4DC8-86B4-DDACC26C26D7}" dt="2024-02-21T06:45:25.541" v="5260" actId="1036"/>
          <ac:spMkLst>
            <pc:docMk/>
            <pc:sldMk cId="67539951" sldId="2147480596"/>
            <ac:spMk id="25" creationId="{1EA5C526-611D-2F83-4AC1-D3E22D1402E9}"/>
          </ac:spMkLst>
        </pc:spChg>
        <pc:spChg chg="add mod">
          <ac:chgData name="Raine Cortes" userId="34ef9063-30ec-45c5-bba2-d55bf1e980aa" providerId="ADAL" clId="{858B1941-9CEE-4DC8-86B4-DDACC26C26D7}" dt="2024-02-21T06:45:23.442" v="5247" actId="1076"/>
          <ac:spMkLst>
            <pc:docMk/>
            <pc:sldMk cId="67539951" sldId="2147480596"/>
            <ac:spMk id="26" creationId="{350AEF46-424C-251F-70C2-66049574E16B}"/>
          </ac:spMkLst>
        </pc:spChg>
        <pc:graphicFrameChg chg="add del mod">
          <ac:chgData name="Raine Cortes" userId="34ef9063-30ec-45c5-bba2-d55bf1e980aa" providerId="ADAL" clId="{858B1941-9CEE-4DC8-86B4-DDACC26C26D7}" dt="2024-02-20T16:15:02.811" v="1650" actId="478"/>
          <ac:graphicFrameMkLst>
            <pc:docMk/>
            <pc:sldMk cId="67539951" sldId="2147480596"/>
            <ac:graphicFrameMk id="23" creationId="{EDE90D36-76BF-CAE9-430E-FCD0BF874949}"/>
          </ac:graphicFrameMkLst>
        </pc:graphicFrameChg>
        <pc:graphicFrameChg chg="add del mod modGraphic">
          <ac:chgData name="Raine Cortes" userId="34ef9063-30ec-45c5-bba2-d55bf1e980aa" providerId="ADAL" clId="{858B1941-9CEE-4DC8-86B4-DDACC26C26D7}" dt="2024-02-21T06:28:48.929" v="4909" actId="478"/>
          <ac:graphicFrameMkLst>
            <pc:docMk/>
            <pc:sldMk cId="67539951" sldId="2147480596"/>
            <ac:graphicFrameMk id="24" creationId="{A1A68E52-05A6-AB1D-B81A-1A54986DE2B7}"/>
          </ac:graphicFrameMkLst>
        </pc:graphicFrameChg>
        <pc:picChg chg="add mod">
          <ac:chgData name="Raine Cortes" userId="34ef9063-30ec-45c5-bba2-d55bf1e980aa" providerId="ADAL" clId="{858B1941-9CEE-4DC8-86B4-DDACC26C26D7}" dt="2024-02-21T06:39:09.053" v="5113" actId="14100"/>
          <ac:picMkLst>
            <pc:docMk/>
            <pc:sldMk cId="67539951" sldId="2147480596"/>
            <ac:picMk id="1026" creationId="{4B9330CD-499E-CE10-A09F-BEDE99972680}"/>
          </ac:picMkLst>
        </pc:picChg>
        <pc:picChg chg="add mod">
          <ac:chgData name="Raine Cortes" userId="34ef9063-30ec-45c5-bba2-d55bf1e980aa" providerId="ADAL" clId="{858B1941-9CEE-4DC8-86B4-DDACC26C26D7}" dt="2024-02-21T06:44:46.679" v="5231" actId="1038"/>
          <ac:picMkLst>
            <pc:docMk/>
            <pc:sldMk cId="67539951" sldId="2147480596"/>
            <ac:picMk id="1028" creationId="{8D61CA5E-32B9-DE59-77E3-EB12B0498756}"/>
          </ac:picMkLst>
        </pc:picChg>
      </pc:sldChg>
      <pc:sldChg chg="addSp modSp del mod ord">
        <pc:chgData name="Raine Cortes" userId="34ef9063-30ec-45c5-bba2-d55bf1e980aa" providerId="ADAL" clId="{858B1941-9CEE-4DC8-86B4-DDACC26C26D7}" dt="2024-02-20T14:16:55.949" v="941" actId="47"/>
        <pc:sldMkLst>
          <pc:docMk/>
          <pc:sldMk cId="970114505" sldId="2147480597"/>
        </pc:sldMkLst>
        <pc:spChg chg="mod">
          <ac:chgData name="Raine Cortes" userId="34ef9063-30ec-45c5-bba2-d55bf1e980aa" providerId="ADAL" clId="{858B1941-9CEE-4DC8-86B4-DDACC26C26D7}" dt="2024-02-20T10:36:59.633" v="162" actId="20577"/>
          <ac:spMkLst>
            <pc:docMk/>
            <pc:sldMk cId="970114505" sldId="2147480597"/>
            <ac:spMk id="19" creationId="{36C29565-39DE-E700-A494-B652B17DE8D1}"/>
          </ac:spMkLst>
        </pc:spChg>
        <pc:picChg chg="add mod">
          <ac:chgData name="Raine Cortes" userId="34ef9063-30ec-45c5-bba2-d55bf1e980aa" providerId="ADAL" clId="{858B1941-9CEE-4DC8-86B4-DDACC26C26D7}" dt="2024-02-20T14:16:34.415" v="936"/>
          <ac:picMkLst>
            <pc:docMk/>
            <pc:sldMk cId="970114505" sldId="2147480597"/>
            <ac:picMk id="4" creationId="{4BD62969-050F-D8AB-FA2D-D918B5A42051}"/>
          </ac:picMkLst>
        </pc:picChg>
      </pc:sldChg>
      <pc:sldChg chg="modSp mod ord">
        <pc:chgData name="Raine Cortes" userId="34ef9063-30ec-45c5-bba2-d55bf1e980aa" providerId="ADAL" clId="{858B1941-9CEE-4DC8-86B4-DDACC26C26D7}" dt="2024-02-21T07:24:12.452" v="6196" actId="207"/>
        <pc:sldMkLst>
          <pc:docMk/>
          <pc:sldMk cId="3597682279" sldId="2147480598"/>
        </pc:sldMkLst>
        <pc:spChg chg="mod">
          <ac:chgData name="Raine Cortes" userId="34ef9063-30ec-45c5-bba2-d55bf1e980aa" providerId="ADAL" clId="{858B1941-9CEE-4DC8-86B4-DDACC26C26D7}" dt="2024-02-21T07:24:12.452" v="6196" actId="207"/>
          <ac:spMkLst>
            <pc:docMk/>
            <pc:sldMk cId="3597682279" sldId="2147480598"/>
            <ac:spMk id="2" creationId="{00366B5B-E234-42CE-9ED6-BE9B919C69AA}"/>
          </ac:spMkLst>
        </pc:spChg>
      </pc:sldChg>
      <pc:sldChg chg="delSp modSp add del mod">
        <pc:chgData name="Raine Cortes" userId="34ef9063-30ec-45c5-bba2-d55bf1e980aa" providerId="ADAL" clId="{858B1941-9CEE-4DC8-86B4-DDACC26C26D7}" dt="2024-02-20T14:04:25.301" v="703" actId="47"/>
        <pc:sldMkLst>
          <pc:docMk/>
          <pc:sldMk cId="1842312767" sldId="2147480599"/>
        </pc:sldMkLst>
        <pc:spChg chg="del">
          <ac:chgData name="Raine Cortes" userId="34ef9063-30ec-45c5-bba2-d55bf1e980aa" providerId="ADAL" clId="{858B1941-9CEE-4DC8-86B4-DDACC26C26D7}" dt="2024-02-20T13:46:00.711" v="256" actId="478"/>
          <ac:spMkLst>
            <pc:docMk/>
            <pc:sldMk cId="1842312767" sldId="2147480599"/>
            <ac:spMk id="8" creationId="{8E833CD4-C063-F8D2-D314-D8F7BA7E4DF8}"/>
          </ac:spMkLst>
        </pc:spChg>
        <pc:spChg chg="del">
          <ac:chgData name="Raine Cortes" userId="34ef9063-30ec-45c5-bba2-d55bf1e980aa" providerId="ADAL" clId="{858B1941-9CEE-4DC8-86B4-DDACC26C26D7}" dt="2024-02-20T13:45:59.810" v="255" actId="478"/>
          <ac:spMkLst>
            <pc:docMk/>
            <pc:sldMk cId="1842312767" sldId="2147480599"/>
            <ac:spMk id="10" creationId="{84EFBBAC-427D-C325-3371-D391BA35EF46}"/>
          </ac:spMkLst>
        </pc:spChg>
        <pc:spChg chg="mod">
          <ac:chgData name="Raine Cortes" userId="34ef9063-30ec-45c5-bba2-d55bf1e980aa" providerId="ADAL" clId="{858B1941-9CEE-4DC8-86B4-DDACC26C26D7}" dt="2024-02-20T13:46:05.031" v="263" actId="20577"/>
          <ac:spMkLst>
            <pc:docMk/>
            <pc:sldMk cId="1842312767" sldId="2147480599"/>
            <ac:spMk id="1020" creationId="{00000000-0000-0000-0000-000000000000}"/>
          </ac:spMkLst>
        </pc:spChg>
      </pc:sldChg>
      <pc:sldChg chg="add del">
        <pc:chgData name="Raine Cortes" userId="34ef9063-30ec-45c5-bba2-d55bf1e980aa" providerId="ADAL" clId="{858B1941-9CEE-4DC8-86B4-DDACC26C26D7}" dt="2024-02-20T16:21:42.208" v="1985" actId="47"/>
        <pc:sldMkLst>
          <pc:docMk/>
          <pc:sldMk cId="2504700622" sldId="2147480599"/>
        </pc:sldMkLst>
      </pc:sldChg>
      <pc:sldChg chg="addSp delSp modSp add mod ord modShow">
        <pc:chgData name="Raine Cortes" userId="34ef9063-30ec-45c5-bba2-d55bf1e980aa" providerId="ADAL" clId="{858B1941-9CEE-4DC8-86B4-DDACC26C26D7}" dt="2024-02-21T08:16:01.909" v="9320" actId="207"/>
        <pc:sldMkLst>
          <pc:docMk/>
          <pc:sldMk cId="2247418656" sldId="2147480600"/>
        </pc:sldMkLst>
        <pc:spChg chg="mod">
          <ac:chgData name="Raine Cortes" userId="34ef9063-30ec-45c5-bba2-d55bf1e980aa" providerId="ADAL" clId="{858B1941-9CEE-4DC8-86B4-DDACC26C26D7}" dt="2024-02-21T08:13:41.390" v="9149" actId="1038"/>
          <ac:spMkLst>
            <pc:docMk/>
            <pc:sldMk cId="2247418656" sldId="2147480600"/>
            <ac:spMk id="2" creationId="{DFD56D68-585E-AD2E-0F83-7425DEF7653A}"/>
          </ac:spMkLst>
        </pc:spChg>
        <pc:spChg chg="del">
          <ac:chgData name="Raine Cortes" userId="34ef9063-30ec-45c5-bba2-d55bf1e980aa" providerId="ADAL" clId="{858B1941-9CEE-4DC8-86B4-DDACC26C26D7}" dt="2024-02-20T16:31:39.851" v="2418" actId="478"/>
          <ac:spMkLst>
            <pc:docMk/>
            <pc:sldMk cId="2247418656" sldId="2147480600"/>
            <ac:spMk id="6" creationId="{01121AE2-26F6-4DD5-802E-5A708B3274BC}"/>
          </ac:spMkLst>
        </pc:spChg>
        <pc:spChg chg="add del mod">
          <ac:chgData name="Raine Cortes" userId="34ef9063-30ec-45c5-bba2-d55bf1e980aa" providerId="ADAL" clId="{858B1941-9CEE-4DC8-86B4-DDACC26C26D7}" dt="2024-02-21T08:13:31.083" v="9140" actId="478"/>
          <ac:spMkLst>
            <pc:docMk/>
            <pc:sldMk cId="2247418656" sldId="2147480600"/>
            <ac:spMk id="7" creationId="{787CA8DF-721D-FA60-8CB5-66745A41B9DF}"/>
          </ac:spMkLst>
        </pc:spChg>
        <pc:graphicFrameChg chg="del">
          <ac:chgData name="Raine Cortes" userId="34ef9063-30ec-45c5-bba2-d55bf1e980aa" providerId="ADAL" clId="{858B1941-9CEE-4DC8-86B4-DDACC26C26D7}" dt="2024-02-20T16:05:58.957" v="1294" actId="478"/>
          <ac:graphicFrameMkLst>
            <pc:docMk/>
            <pc:sldMk cId="2247418656" sldId="2147480600"/>
            <ac:graphicFrameMk id="3" creationId="{682377C8-F415-7FA9-CC13-0796850D4887}"/>
          </ac:graphicFrameMkLst>
        </pc:graphicFrameChg>
        <pc:graphicFrameChg chg="del modGraphic">
          <ac:chgData name="Raine Cortes" userId="34ef9063-30ec-45c5-bba2-d55bf1e980aa" providerId="ADAL" clId="{858B1941-9CEE-4DC8-86B4-DDACC26C26D7}" dt="2024-02-20T16:06:00.108" v="1296" actId="478"/>
          <ac:graphicFrameMkLst>
            <pc:docMk/>
            <pc:sldMk cId="2247418656" sldId="2147480600"/>
            <ac:graphicFrameMk id="5" creationId="{1350BAE2-E8C7-0EED-0117-5338C0BEA487}"/>
          </ac:graphicFrameMkLst>
        </pc:graphicFrameChg>
        <pc:graphicFrameChg chg="add mod modGraphic">
          <ac:chgData name="Raine Cortes" userId="34ef9063-30ec-45c5-bba2-d55bf1e980aa" providerId="ADAL" clId="{858B1941-9CEE-4DC8-86B4-DDACC26C26D7}" dt="2024-02-21T08:16:01.909" v="9320" actId="207"/>
          <ac:graphicFrameMkLst>
            <pc:docMk/>
            <pc:sldMk cId="2247418656" sldId="2147480600"/>
            <ac:graphicFrameMk id="8" creationId="{667413DA-D049-B2E6-A6CB-FF1CBAC6CEFC}"/>
          </ac:graphicFrameMkLst>
        </pc:graphicFrameChg>
      </pc:sldChg>
      <pc:sldChg chg="add del">
        <pc:chgData name="Raine Cortes" userId="34ef9063-30ec-45c5-bba2-d55bf1e980aa" providerId="ADAL" clId="{858B1941-9CEE-4DC8-86B4-DDACC26C26D7}" dt="2024-02-20T16:01:27.446" v="1198" actId="47"/>
        <pc:sldMkLst>
          <pc:docMk/>
          <pc:sldMk cId="2898963916" sldId="2147480600"/>
        </pc:sldMkLst>
      </pc:sldChg>
      <pc:sldChg chg="addSp delSp modSp add mod modNotesTx">
        <pc:chgData name="Raine Cortes" userId="34ef9063-30ec-45c5-bba2-d55bf1e980aa" providerId="ADAL" clId="{858B1941-9CEE-4DC8-86B4-DDACC26C26D7}" dt="2024-02-21T07:23:59.511" v="6194" actId="207"/>
        <pc:sldMkLst>
          <pc:docMk/>
          <pc:sldMk cId="1075245551" sldId="2147480601"/>
        </pc:sldMkLst>
        <pc:spChg chg="mod">
          <ac:chgData name="Raine Cortes" userId="34ef9063-30ec-45c5-bba2-d55bf1e980aa" providerId="ADAL" clId="{858B1941-9CEE-4DC8-86B4-DDACC26C26D7}" dt="2024-02-21T07:23:59.511" v="6194" actId="207"/>
          <ac:spMkLst>
            <pc:docMk/>
            <pc:sldMk cId="1075245551" sldId="2147480601"/>
            <ac:spMk id="2" creationId="{DFD56D68-585E-AD2E-0F83-7425DEF7653A}"/>
          </ac:spMkLst>
        </pc:spChg>
        <pc:spChg chg="del mod">
          <ac:chgData name="Raine Cortes" userId="34ef9063-30ec-45c5-bba2-d55bf1e980aa" providerId="ADAL" clId="{858B1941-9CEE-4DC8-86B4-DDACC26C26D7}" dt="2024-02-21T05:54:38.738" v="3523" actId="478"/>
          <ac:spMkLst>
            <pc:docMk/>
            <pc:sldMk cId="1075245551" sldId="2147480601"/>
            <ac:spMk id="7" creationId="{787CA8DF-721D-FA60-8CB5-66745A41B9DF}"/>
          </ac:spMkLst>
        </pc:spChg>
        <pc:graphicFrameChg chg="add mod modGraphic">
          <ac:chgData name="Raine Cortes" userId="34ef9063-30ec-45c5-bba2-d55bf1e980aa" providerId="ADAL" clId="{858B1941-9CEE-4DC8-86B4-DDACC26C26D7}" dt="2024-02-21T06:02:57.706" v="3628" actId="1035"/>
          <ac:graphicFrameMkLst>
            <pc:docMk/>
            <pc:sldMk cId="1075245551" sldId="2147480601"/>
            <ac:graphicFrameMk id="3" creationId="{A6726C10-2EBA-18C0-615D-9644D59C25BD}"/>
          </ac:graphicFrameMkLst>
        </pc:graphicFrameChg>
        <pc:picChg chg="add mod">
          <ac:chgData name="Raine Cortes" userId="34ef9063-30ec-45c5-bba2-d55bf1e980aa" providerId="ADAL" clId="{858B1941-9CEE-4DC8-86B4-DDACC26C26D7}" dt="2024-02-21T06:03:00.651" v="3638" actId="1036"/>
          <ac:picMkLst>
            <pc:docMk/>
            <pc:sldMk cId="1075245551" sldId="2147480601"/>
            <ac:picMk id="2049" creationId="{DE0EED05-A673-0FF4-DCD3-06CB61182ADF}"/>
          </ac:picMkLst>
        </pc:picChg>
        <pc:picChg chg="add mod">
          <ac:chgData name="Raine Cortes" userId="34ef9063-30ec-45c5-bba2-d55bf1e980aa" providerId="ADAL" clId="{858B1941-9CEE-4DC8-86B4-DDACC26C26D7}" dt="2024-02-21T06:01:31.462" v="3606" actId="1037"/>
          <ac:picMkLst>
            <pc:docMk/>
            <pc:sldMk cId="1075245551" sldId="2147480601"/>
            <ac:picMk id="2050" creationId="{E2D43BA2-A5DC-1085-834D-D95952982DED}"/>
          </ac:picMkLst>
        </pc:picChg>
        <pc:picChg chg="add mod">
          <ac:chgData name="Raine Cortes" userId="34ef9063-30ec-45c5-bba2-d55bf1e980aa" providerId="ADAL" clId="{858B1941-9CEE-4DC8-86B4-DDACC26C26D7}" dt="2024-02-21T06:01:34.302" v="3616" actId="1036"/>
          <ac:picMkLst>
            <pc:docMk/>
            <pc:sldMk cId="1075245551" sldId="2147480601"/>
            <ac:picMk id="2051" creationId="{2167982F-5AB9-0892-1C61-7B95907F0110}"/>
          </ac:picMkLst>
        </pc:picChg>
        <pc:picChg chg="add mod">
          <ac:chgData name="Raine Cortes" userId="34ef9063-30ec-45c5-bba2-d55bf1e980aa" providerId="ADAL" clId="{858B1941-9CEE-4DC8-86B4-DDACC26C26D7}" dt="2024-02-21T06:01:35.157" v="3619" actId="1038"/>
          <ac:picMkLst>
            <pc:docMk/>
            <pc:sldMk cId="1075245551" sldId="2147480601"/>
            <ac:picMk id="2052" creationId="{29CB1A69-B19D-823A-BA7B-54B5D2FD487E}"/>
          </ac:picMkLst>
        </pc:picChg>
        <pc:picChg chg="add mod">
          <ac:chgData name="Raine Cortes" userId="34ef9063-30ec-45c5-bba2-d55bf1e980aa" providerId="ADAL" clId="{858B1941-9CEE-4DC8-86B4-DDACC26C26D7}" dt="2024-02-21T06:04:43.699" v="3669" actId="1076"/>
          <ac:picMkLst>
            <pc:docMk/>
            <pc:sldMk cId="1075245551" sldId="2147480601"/>
            <ac:picMk id="2054" creationId="{7A453302-E8FC-1856-80CC-EECBDFDC6FB3}"/>
          </ac:picMkLst>
        </pc:picChg>
        <pc:picChg chg="add mod">
          <ac:chgData name="Raine Cortes" userId="34ef9063-30ec-45c5-bba2-d55bf1e980aa" providerId="ADAL" clId="{858B1941-9CEE-4DC8-86B4-DDACC26C26D7}" dt="2024-02-21T06:04:54.052" v="3685" actId="1038"/>
          <ac:picMkLst>
            <pc:docMk/>
            <pc:sldMk cId="1075245551" sldId="2147480601"/>
            <ac:picMk id="2056" creationId="{F21E246A-4574-5929-2BC8-AE00C15259AF}"/>
          </ac:picMkLst>
        </pc:picChg>
        <pc:picChg chg="del">
          <ac:chgData name="Raine Cortes" userId="34ef9063-30ec-45c5-bba2-d55bf1e980aa" providerId="ADAL" clId="{858B1941-9CEE-4DC8-86B4-DDACC26C26D7}" dt="2024-02-21T06:03:39.445" v="3659" actId="478"/>
          <ac:picMkLst>
            <pc:docMk/>
            <pc:sldMk cId="1075245551" sldId="2147480601"/>
            <ac:picMk id="3074" creationId="{3766D7E8-EED9-383F-4A77-D5391B624C5E}"/>
          </ac:picMkLst>
        </pc:picChg>
      </pc:sldChg>
      <pc:sldChg chg="modSp add mod modShow">
        <pc:chgData name="Raine Cortes" userId="34ef9063-30ec-45c5-bba2-d55bf1e980aa" providerId="ADAL" clId="{858B1941-9CEE-4DC8-86B4-DDACC26C26D7}" dt="2024-02-21T05:51:48.214" v="3508" actId="729"/>
        <pc:sldMkLst>
          <pc:docMk/>
          <pc:sldMk cId="1385930503" sldId="2147480602"/>
        </pc:sldMkLst>
        <pc:spChg chg="mod">
          <ac:chgData name="Raine Cortes" userId="34ef9063-30ec-45c5-bba2-d55bf1e980aa" providerId="ADAL" clId="{858B1941-9CEE-4DC8-86B4-DDACC26C26D7}" dt="2024-02-21T05:51:30.068" v="3507" actId="20577"/>
          <ac:spMkLst>
            <pc:docMk/>
            <pc:sldMk cId="1385930503" sldId="2147480602"/>
            <ac:spMk id="2" creationId="{00366B5B-E234-42CE-9ED6-BE9B919C69AA}"/>
          </ac:spMkLst>
        </pc:spChg>
      </pc:sldChg>
      <pc:sldChg chg="add del">
        <pc:chgData name="Raine Cortes" userId="34ef9063-30ec-45c5-bba2-d55bf1e980aa" providerId="ADAL" clId="{858B1941-9CEE-4DC8-86B4-DDACC26C26D7}" dt="2024-02-21T07:14:47.107" v="6013" actId="47"/>
        <pc:sldMkLst>
          <pc:docMk/>
          <pc:sldMk cId="429244734" sldId="2147480603"/>
        </pc:sldMkLst>
      </pc:sldChg>
      <pc:sldChg chg="add del">
        <pc:chgData name="Raine Cortes" userId="34ef9063-30ec-45c5-bba2-d55bf1e980aa" providerId="ADAL" clId="{858B1941-9CEE-4DC8-86B4-DDACC26C26D7}" dt="2024-02-21T07:00:00.030" v="5736" actId="47"/>
        <pc:sldMkLst>
          <pc:docMk/>
          <pc:sldMk cId="3302813829" sldId="2147480604"/>
        </pc:sldMkLst>
      </pc:sldChg>
      <pc:sldChg chg="addSp delSp modSp add mod modNotesTx">
        <pc:chgData name="Raine Cortes" userId="34ef9063-30ec-45c5-bba2-d55bf1e980aa" providerId="ADAL" clId="{858B1941-9CEE-4DC8-86B4-DDACC26C26D7}" dt="2024-02-21T07:08:57.686" v="5911" actId="20577"/>
        <pc:sldMkLst>
          <pc:docMk/>
          <pc:sldMk cId="3535759277" sldId="2147480605"/>
        </pc:sldMkLst>
        <pc:spChg chg="del">
          <ac:chgData name="Raine Cortes" userId="34ef9063-30ec-45c5-bba2-d55bf1e980aa" providerId="ADAL" clId="{858B1941-9CEE-4DC8-86B4-DDACC26C26D7}" dt="2024-02-21T06:59:42.266" v="5726" actId="478"/>
          <ac:spMkLst>
            <pc:docMk/>
            <pc:sldMk cId="3535759277" sldId="2147480605"/>
            <ac:spMk id="7" creationId="{84750C8C-5C89-A0B6-AB9E-971EBF804776}"/>
          </ac:spMkLst>
        </pc:spChg>
        <pc:spChg chg="mod">
          <ac:chgData name="Raine Cortes" userId="34ef9063-30ec-45c5-bba2-d55bf1e980aa" providerId="ADAL" clId="{858B1941-9CEE-4DC8-86B4-DDACC26C26D7}" dt="2024-02-21T07:08:57.686" v="5911" actId="20577"/>
          <ac:spMkLst>
            <pc:docMk/>
            <pc:sldMk cId="3535759277" sldId="2147480605"/>
            <ac:spMk id="9" creationId="{4AD1D86C-9F1D-DABF-8B75-5652FDF7F968}"/>
          </ac:spMkLst>
        </pc:spChg>
        <pc:spChg chg="del mod">
          <ac:chgData name="Raine Cortes" userId="34ef9063-30ec-45c5-bba2-d55bf1e980aa" providerId="ADAL" clId="{858B1941-9CEE-4DC8-86B4-DDACC26C26D7}" dt="2024-02-21T06:59:43.053" v="5727" actId="478"/>
          <ac:spMkLst>
            <pc:docMk/>
            <pc:sldMk cId="3535759277" sldId="2147480605"/>
            <ac:spMk id="17" creationId="{5EC31768-D919-687D-B844-D9D6FDCF80FB}"/>
          </ac:spMkLst>
        </pc:spChg>
        <pc:spChg chg="del">
          <ac:chgData name="Raine Cortes" userId="34ef9063-30ec-45c5-bba2-d55bf1e980aa" providerId="ADAL" clId="{858B1941-9CEE-4DC8-86B4-DDACC26C26D7}" dt="2024-02-21T06:59:43.586" v="5728" actId="478"/>
          <ac:spMkLst>
            <pc:docMk/>
            <pc:sldMk cId="3535759277" sldId="2147480605"/>
            <ac:spMk id="25" creationId="{1EA5C526-611D-2F83-4AC1-D3E22D1402E9}"/>
          </ac:spMkLst>
        </pc:spChg>
        <pc:spChg chg="del mod">
          <ac:chgData name="Raine Cortes" userId="34ef9063-30ec-45c5-bba2-d55bf1e980aa" providerId="ADAL" clId="{858B1941-9CEE-4DC8-86B4-DDACC26C26D7}" dt="2024-02-21T06:59:41.078" v="5725" actId="478"/>
          <ac:spMkLst>
            <pc:docMk/>
            <pc:sldMk cId="3535759277" sldId="2147480605"/>
            <ac:spMk id="26" creationId="{350AEF46-424C-251F-70C2-66049574E16B}"/>
          </ac:spMkLst>
        </pc:spChg>
        <pc:graphicFrameChg chg="add del mod modGraphic">
          <ac:chgData name="Raine Cortes" userId="34ef9063-30ec-45c5-bba2-d55bf1e980aa" providerId="ADAL" clId="{858B1941-9CEE-4DC8-86B4-DDACC26C26D7}" dt="2024-02-21T07:06:24.432" v="5876" actId="478"/>
          <ac:graphicFrameMkLst>
            <pc:docMk/>
            <pc:sldMk cId="3535759277" sldId="2147480605"/>
            <ac:graphicFrameMk id="3" creationId="{E897019D-29B4-A89D-9BFF-F75187B8D585}"/>
          </ac:graphicFrameMkLst>
        </pc:graphicFrameChg>
        <pc:graphicFrameChg chg="add mod modGraphic">
          <ac:chgData name="Raine Cortes" userId="34ef9063-30ec-45c5-bba2-d55bf1e980aa" providerId="ADAL" clId="{858B1941-9CEE-4DC8-86B4-DDACC26C26D7}" dt="2024-02-21T07:08:46.598" v="5910" actId="113"/>
          <ac:graphicFrameMkLst>
            <pc:docMk/>
            <pc:sldMk cId="3535759277" sldId="2147480605"/>
            <ac:graphicFrameMk id="4" creationId="{0705829F-412F-083D-5153-179A0D485053}"/>
          </ac:graphicFrameMkLst>
        </pc:graphicFrameChg>
        <pc:picChg chg="add mod">
          <ac:chgData name="Raine Cortes" userId="34ef9063-30ec-45c5-bba2-d55bf1e980aa" providerId="ADAL" clId="{858B1941-9CEE-4DC8-86B4-DDACC26C26D7}" dt="2024-02-21T07:07:47.476" v="5900" actId="1076"/>
          <ac:picMkLst>
            <pc:docMk/>
            <pc:sldMk cId="3535759277" sldId="2147480605"/>
            <ac:picMk id="5" creationId="{41D9010C-06BE-907F-562E-2371F8055843}"/>
          </ac:picMkLst>
        </pc:picChg>
        <pc:picChg chg="add mod">
          <ac:chgData name="Raine Cortes" userId="34ef9063-30ec-45c5-bba2-d55bf1e980aa" providerId="ADAL" clId="{858B1941-9CEE-4DC8-86B4-DDACC26C26D7}" dt="2024-02-21T07:07:49.747" v="5902" actId="1076"/>
          <ac:picMkLst>
            <pc:docMk/>
            <pc:sldMk cId="3535759277" sldId="2147480605"/>
            <ac:picMk id="6" creationId="{8FF5496D-C979-C8CC-4E90-9716F403B151}"/>
          </ac:picMkLst>
        </pc:picChg>
        <pc:picChg chg="del">
          <ac:chgData name="Raine Cortes" userId="34ef9063-30ec-45c5-bba2-d55bf1e980aa" providerId="ADAL" clId="{858B1941-9CEE-4DC8-86B4-DDACC26C26D7}" dt="2024-02-21T06:59:44.203" v="5729" actId="478"/>
          <ac:picMkLst>
            <pc:docMk/>
            <pc:sldMk cId="3535759277" sldId="2147480605"/>
            <ac:picMk id="1026" creationId="{4B9330CD-499E-CE10-A09F-BEDE99972680}"/>
          </ac:picMkLst>
        </pc:picChg>
        <pc:picChg chg="del">
          <ac:chgData name="Raine Cortes" userId="34ef9063-30ec-45c5-bba2-d55bf1e980aa" providerId="ADAL" clId="{858B1941-9CEE-4DC8-86B4-DDACC26C26D7}" dt="2024-02-21T06:59:44.673" v="5730" actId="478"/>
          <ac:picMkLst>
            <pc:docMk/>
            <pc:sldMk cId="3535759277" sldId="2147480605"/>
            <ac:picMk id="1028" creationId="{8D61CA5E-32B9-DE59-77E3-EB12B0498756}"/>
          </ac:picMkLst>
        </pc:picChg>
      </pc:sldChg>
      <pc:sldChg chg="addSp delSp modSp add del mod modNotesTx">
        <pc:chgData name="Raine Cortes" userId="34ef9063-30ec-45c5-bba2-d55bf1e980aa" providerId="ADAL" clId="{858B1941-9CEE-4DC8-86B4-DDACC26C26D7}" dt="2024-02-21T07:22:42.156" v="6172" actId="47"/>
        <pc:sldMkLst>
          <pc:docMk/>
          <pc:sldMk cId="1796012512" sldId="2147480606"/>
        </pc:sldMkLst>
        <pc:spChg chg="mod">
          <ac:chgData name="Raine Cortes" userId="34ef9063-30ec-45c5-bba2-d55bf1e980aa" providerId="ADAL" clId="{858B1941-9CEE-4DC8-86B4-DDACC26C26D7}" dt="2024-02-21T07:17:46.370" v="6106" actId="20577"/>
          <ac:spMkLst>
            <pc:docMk/>
            <pc:sldMk cId="1796012512" sldId="2147480606"/>
            <ac:spMk id="2" creationId="{DFD56D68-585E-AD2E-0F83-7425DEF7653A}"/>
          </ac:spMkLst>
        </pc:spChg>
        <pc:graphicFrameChg chg="del modGraphic">
          <ac:chgData name="Raine Cortes" userId="34ef9063-30ec-45c5-bba2-d55bf1e980aa" providerId="ADAL" clId="{858B1941-9CEE-4DC8-86B4-DDACC26C26D7}" dt="2024-02-21T07:15:12.678" v="6016" actId="478"/>
          <ac:graphicFrameMkLst>
            <pc:docMk/>
            <pc:sldMk cId="1796012512" sldId="2147480606"/>
            <ac:graphicFrameMk id="3" creationId="{A6726C10-2EBA-18C0-615D-9644D59C25BD}"/>
          </ac:graphicFrameMkLst>
        </pc:graphicFrameChg>
        <pc:graphicFrameChg chg="add del mod">
          <ac:chgData name="Raine Cortes" userId="34ef9063-30ec-45c5-bba2-d55bf1e980aa" providerId="ADAL" clId="{858B1941-9CEE-4DC8-86B4-DDACC26C26D7}" dt="2024-02-21T07:15:27.820" v="6023" actId="478"/>
          <ac:graphicFrameMkLst>
            <pc:docMk/>
            <pc:sldMk cId="1796012512" sldId="2147480606"/>
            <ac:graphicFrameMk id="5" creationId="{1255DE10-10E5-5B29-BEB2-91BB161AED01}"/>
          </ac:graphicFrameMkLst>
        </pc:graphicFrameChg>
        <pc:graphicFrameChg chg="add mod modGraphic">
          <ac:chgData name="Raine Cortes" userId="34ef9063-30ec-45c5-bba2-d55bf1e980aa" providerId="ADAL" clId="{858B1941-9CEE-4DC8-86B4-DDACC26C26D7}" dt="2024-02-21T07:21:09.806" v="6142" actId="21"/>
          <ac:graphicFrameMkLst>
            <pc:docMk/>
            <pc:sldMk cId="1796012512" sldId="2147480606"/>
            <ac:graphicFrameMk id="6" creationId="{17C2EB80-2E50-AC24-EB60-D8FB2E9BFE02}"/>
          </ac:graphicFrameMkLst>
        </pc:graphicFrameChg>
        <pc:picChg chg="del">
          <ac:chgData name="Raine Cortes" userId="34ef9063-30ec-45c5-bba2-d55bf1e980aa" providerId="ADAL" clId="{858B1941-9CEE-4DC8-86B4-DDACC26C26D7}" dt="2024-02-21T07:15:14.896" v="6020" actId="478"/>
          <ac:picMkLst>
            <pc:docMk/>
            <pc:sldMk cId="1796012512" sldId="2147480606"/>
            <ac:picMk id="2049" creationId="{DE0EED05-A673-0FF4-DCD3-06CB61182ADF}"/>
          </ac:picMkLst>
        </pc:picChg>
        <pc:picChg chg="del">
          <ac:chgData name="Raine Cortes" userId="34ef9063-30ec-45c5-bba2-d55bf1e980aa" providerId="ADAL" clId="{858B1941-9CEE-4DC8-86B4-DDACC26C26D7}" dt="2024-02-21T07:15:14.542" v="6019" actId="478"/>
          <ac:picMkLst>
            <pc:docMk/>
            <pc:sldMk cId="1796012512" sldId="2147480606"/>
            <ac:picMk id="2050" creationId="{E2D43BA2-A5DC-1085-834D-D95952982DED}"/>
          </ac:picMkLst>
        </pc:picChg>
        <pc:picChg chg="del">
          <ac:chgData name="Raine Cortes" userId="34ef9063-30ec-45c5-bba2-d55bf1e980aa" providerId="ADAL" clId="{858B1941-9CEE-4DC8-86B4-DDACC26C26D7}" dt="2024-02-21T07:15:14.227" v="6018" actId="478"/>
          <ac:picMkLst>
            <pc:docMk/>
            <pc:sldMk cId="1796012512" sldId="2147480606"/>
            <ac:picMk id="2051" creationId="{2167982F-5AB9-0892-1C61-7B95907F0110}"/>
          </ac:picMkLst>
        </pc:picChg>
        <pc:picChg chg="del">
          <ac:chgData name="Raine Cortes" userId="34ef9063-30ec-45c5-bba2-d55bf1e980aa" providerId="ADAL" clId="{858B1941-9CEE-4DC8-86B4-DDACC26C26D7}" dt="2024-02-21T07:15:13.710" v="6017" actId="478"/>
          <ac:picMkLst>
            <pc:docMk/>
            <pc:sldMk cId="1796012512" sldId="2147480606"/>
            <ac:picMk id="2052" creationId="{29CB1A69-B19D-823A-BA7B-54B5D2FD487E}"/>
          </ac:picMkLst>
        </pc:picChg>
        <pc:picChg chg="del">
          <ac:chgData name="Raine Cortes" userId="34ef9063-30ec-45c5-bba2-d55bf1e980aa" providerId="ADAL" clId="{858B1941-9CEE-4DC8-86B4-DDACC26C26D7}" dt="2024-02-21T07:17:52.207" v="6107" actId="478"/>
          <ac:picMkLst>
            <pc:docMk/>
            <pc:sldMk cId="1796012512" sldId="2147480606"/>
            <ac:picMk id="2056" creationId="{F21E246A-4574-5929-2BC8-AE00C15259AF}"/>
          </ac:picMkLst>
        </pc:picChg>
      </pc:sldChg>
      <pc:sldChg chg="delSp modSp add del mod">
        <pc:chgData name="Raine Cortes" userId="34ef9063-30ec-45c5-bba2-d55bf1e980aa" providerId="ADAL" clId="{858B1941-9CEE-4DC8-86B4-DDACC26C26D7}" dt="2024-02-21T07:09:04.717" v="5912" actId="47"/>
        <pc:sldMkLst>
          <pc:docMk/>
          <pc:sldMk cId="2901899678" sldId="2147480606"/>
        </pc:sldMkLst>
        <pc:graphicFrameChg chg="mod">
          <ac:chgData name="Raine Cortes" userId="34ef9063-30ec-45c5-bba2-d55bf1e980aa" providerId="ADAL" clId="{858B1941-9CEE-4DC8-86B4-DDACC26C26D7}" dt="2024-02-21T07:06:17.793" v="5874" actId="21"/>
          <ac:graphicFrameMkLst>
            <pc:docMk/>
            <pc:sldMk cId="2901899678" sldId="2147480606"/>
            <ac:graphicFrameMk id="3" creationId="{E897019D-29B4-A89D-9BFF-F75187B8D585}"/>
          </ac:graphicFrameMkLst>
        </pc:graphicFrameChg>
        <pc:graphicFrameChg chg="del mod">
          <ac:chgData name="Raine Cortes" userId="34ef9063-30ec-45c5-bba2-d55bf1e980aa" providerId="ADAL" clId="{858B1941-9CEE-4DC8-86B4-DDACC26C26D7}" dt="2024-02-21T07:05:07.652" v="5860" actId="478"/>
          <ac:graphicFrameMkLst>
            <pc:docMk/>
            <pc:sldMk cId="2901899678" sldId="2147480606"/>
            <ac:graphicFrameMk id="4" creationId="{0705829F-412F-083D-5153-179A0D485053}"/>
          </ac:graphicFrameMkLst>
        </pc:graphicFrameChg>
      </pc:sldChg>
      <pc:sldChg chg="addSp delSp modSp add mod modNotesTx">
        <pc:chgData name="Raine Cortes" userId="34ef9063-30ec-45c5-bba2-d55bf1e980aa" providerId="ADAL" clId="{858B1941-9CEE-4DC8-86B4-DDACC26C26D7}" dt="2024-02-21T07:24:06.327" v="6195" actId="207"/>
        <pc:sldMkLst>
          <pc:docMk/>
          <pc:sldMk cId="3061823565" sldId="2147480607"/>
        </pc:sldMkLst>
        <pc:spChg chg="mod">
          <ac:chgData name="Raine Cortes" userId="34ef9063-30ec-45c5-bba2-d55bf1e980aa" providerId="ADAL" clId="{858B1941-9CEE-4DC8-86B4-DDACC26C26D7}" dt="2024-02-21T07:24:06.327" v="6195" actId="207"/>
          <ac:spMkLst>
            <pc:docMk/>
            <pc:sldMk cId="3061823565" sldId="2147480607"/>
            <ac:spMk id="2" creationId="{DFD56D68-585E-AD2E-0F83-7425DEF7653A}"/>
          </ac:spMkLst>
        </pc:spChg>
        <pc:graphicFrameChg chg="mod modGraphic">
          <ac:chgData name="Raine Cortes" userId="34ef9063-30ec-45c5-bba2-d55bf1e980aa" providerId="ADAL" clId="{858B1941-9CEE-4DC8-86B4-DDACC26C26D7}" dt="2024-02-21T07:23:19.339" v="6191" actId="1036"/>
          <ac:graphicFrameMkLst>
            <pc:docMk/>
            <pc:sldMk cId="3061823565" sldId="2147480607"/>
            <ac:graphicFrameMk id="6" creationId="{17C2EB80-2E50-AC24-EB60-D8FB2E9BFE02}"/>
          </ac:graphicFrameMkLst>
        </pc:graphicFrameChg>
        <pc:picChg chg="del">
          <ac:chgData name="Raine Cortes" userId="34ef9063-30ec-45c5-bba2-d55bf1e980aa" providerId="ADAL" clId="{858B1941-9CEE-4DC8-86B4-DDACC26C26D7}" dt="2024-02-21T07:23:01.861" v="6173" actId="478"/>
          <ac:picMkLst>
            <pc:docMk/>
            <pc:sldMk cId="3061823565" sldId="2147480607"/>
            <ac:picMk id="2054" creationId="{7A453302-E8FC-1856-80CC-EECBDFDC6FB3}"/>
          </ac:picMkLst>
        </pc:picChg>
        <pc:picChg chg="add mod">
          <ac:chgData name="Raine Cortes" userId="34ef9063-30ec-45c5-bba2-d55bf1e980aa" providerId="ADAL" clId="{858B1941-9CEE-4DC8-86B4-DDACC26C26D7}" dt="2024-02-21T07:23:10.556" v="6181" actId="1037"/>
          <ac:picMkLst>
            <pc:docMk/>
            <pc:sldMk cId="3061823565" sldId="2147480607"/>
            <ac:picMk id="8194" creationId="{D0B398CF-FDA0-215F-720E-553E8BAA8CB9}"/>
          </ac:picMkLst>
        </pc:picChg>
      </pc:sldChg>
      <pc:sldChg chg="modSp add mod ord">
        <pc:chgData name="Raine Cortes" userId="34ef9063-30ec-45c5-bba2-d55bf1e980aa" providerId="ADAL" clId="{858B1941-9CEE-4DC8-86B4-DDACC26C26D7}" dt="2024-02-21T10:08:02.213" v="9489" actId="20577"/>
        <pc:sldMkLst>
          <pc:docMk/>
          <pc:sldMk cId="826498232" sldId="2147480608"/>
        </pc:sldMkLst>
        <pc:spChg chg="mod">
          <ac:chgData name="Raine Cortes" userId="34ef9063-30ec-45c5-bba2-d55bf1e980aa" providerId="ADAL" clId="{858B1941-9CEE-4DC8-86B4-DDACC26C26D7}" dt="2024-02-21T10:08:02.213" v="9489" actId="20577"/>
          <ac:spMkLst>
            <pc:docMk/>
            <pc:sldMk cId="826498232" sldId="2147480608"/>
            <ac:spMk id="6" creationId="{01121AE2-26F6-4DD5-802E-5A708B3274BC}"/>
          </ac:spMkLst>
        </pc:spChg>
        <pc:graphicFrameChg chg="modGraphic">
          <ac:chgData name="Raine Cortes" userId="34ef9063-30ec-45c5-bba2-d55bf1e980aa" providerId="ADAL" clId="{858B1941-9CEE-4DC8-86B4-DDACC26C26D7}" dt="2024-02-21T07:41:42.499" v="7066" actId="20577"/>
          <ac:graphicFrameMkLst>
            <pc:docMk/>
            <pc:sldMk cId="826498232" sldId="2147480608"/>
            <ac:graphicFrameMk id="3" creationId="{682377C8-F415-7FA9-CC13-0796850D4887}"/>
          </ac:graphicFrameMkLst>
        </pc:graphicFrameChg>
        <pc:graphicFrameChg chg="modGraphic">
          <ac:chgData name="Raine Cortes" userId="34ef9063-30ec-45c5-bba2-d55bf1e980aa" providerId="ADAL" clId="{858B1941-9CEE-4DC8-86B4-DDACC26C26D7}" dt="2024-02-21T07:43:12.618" v="7120" actId="20577"/>
          <ac:graphicFrameMkLst>
            <pc:docMk/>
            <pc:sldMk cId="826498232" sldId="2147480608"/>
            <ac:graphicFrameMk id="5" creationId="{1350BAE2-E8C7-0EED-0117-5338C0BEA487}"/>
          </ac:graphicFrameMkLst>
        </pc:graphicFrameChg>
      </pc:sldChg>
      <pc:sldMasterChg chg="delSldLayout">
        <pc:chgData name="Raine Cortes" userId="34ef9063-30ec-45c5-bba2-d55bf1e980aa" providerId="ADAL" clId="{858B1941-9CEE-4DC8-86B4-DDACC26C26D7}" dt="2024-02-20T14:16:55.949" v="941" actId="47"/>
        <pc:sldMasterMkLst>
          <pc:docMk/>
          <pc:sldMasterMk cId="0" sldId="2147483648"/>
        </pc:sldMasterMkLst>
        <pc:sldLayoutChg chg="del">
          <pc:chgData name="Raine Cortes" userId="34ef9063-30ec-45c5-bba2-d55bf1e980aa" providerId="ADAL" clId="{858B1941-9CEE-4DC8-86B4-DDACC26C26D7}" dt="2024-02-20T14:16:55.949" v="941" actId="47"/>
          <pc:sldLayoutMkLst>
            <pc:docMk/>
            <pc:sldMasterMk cId="0" sldId="2147483648"/>
            <pc:sldLayoutMk cId="3111652003" sldId="2147483701"/>
          </pc:sldLayoutMkLst>
        </pc:sldLayoutChg>
        <pc:sldLayoutChg chg="del">
          <pc:chgData name="Raine Cortes" userId="34ef9063-30ec-45c5-bba2-d55bf1e980aa" providerId="ADAL" clId="{858B1941-9CEE-4DC8-86B4-DDACC26C26D7}" dt="2024-02-20T14:12:56.797" v="825" actId="47"/>
          <pc:sldLayoutMkLst>
            <pc:docMk/>
            <pc:sldMasterMk cId="0" sldId="2147483648"/>
            <pc:sldLayoutMk cId="475514912" sldId="2147483706"/>
          </pc:sldLayoutMkLst>
        </pc:sldLayoutChg>
      </pc:sldMasterChg>
    </pc:docChg>
  </pc:docChgLst>
  <pc:docChgLst>
    <pc:chgData name="Raine Cortes" userId="34ef9063-30ec-45c5-bba2-d55bf1e980aa" providerId="ADAL" clId="{3CAD3191-0898-471C-B73A-C0FCB44DA5C7}"/>
    <pc:docChg chg="undo custSel addSld delSld modSld">
      <pc:chgData name="Raine Cortes" userId="34ef9063-30ec-45c5-bba2-d55bf1e980aa" providerId="ADAL" clId="{3CAD3191-0898-471C-B73A-C0FCB44DA5C7}" dt="2024-04-09T07:04:10.339" v="1408" actId="20577"/>
      <pc:docMkLst>
        <pc:docMk/>
      </pc:docMkLst>
      <pc:sldChg chg="modSp add del mod">
        <pc:chgData name="Raine Cortes" userId="34ef9063-30ec-45c5-bba2-d55bf1e980aa" providerId="ADAL" clId="{3CAD3191-0898-471C-B73A-C0FCB44DA5C7}" dt="2024-04-09T06:51:54.066" v="1056" actId="2711"/>
        <pc:sldMkLst>
          <pc:docMk/>
          <pc:sldMk cId="0" sldId="279"/>
        </pc:sldMkLst>
        <pc:spChg chg="mod">
          <ac:chgData name="Raine Cortes" userId="34ef9063-30ec-45c5-bba2-d55bf1e980aa" providerId="ADAL" clId="{3CAD3191-0898-471C-B73A-C0FCB44DA5C7}" dt="2024-04-09T06:51:54.066" v="1056" actId="2711"/>
          <ac:spMkLst>
            <pc:docMk/>
            <pc:sldMk cId="0" sldId="279"/>
            <ac:spMk id="1453" creationId="{00000000-0000-0000-0000-000000000000}"/>
          </ac:spMkLst>
        </pc:spChg>
      </pc:sldChg>
      <pc:sldChg chg="modSp mod modNotesTx">
        <pc:chgData name="Raine Cortes" userId="34ef9063-30ec-45c5-bba2-d55bf1e980aa" providerId="ADAL" clId="{3CAD3191-0898-471C-B73A-C0FCB44DA5C7}" dt="2024-04-09T07:04:10.339" v="1408" actId="20577"/>
        <pc:sldMkLst>
          <pc:docMk/>
          <pc:sldMk cId="1169733312" sldId="302"/>
        </pc:sldMkLst>
        <pc:spChg chg="mod">
          <ac:chgData name="Raine Cortes" userId="34ef9063-30ec-45c5-bba2-d55bf1e980aa" providerId="ADAL" clId="{3CAD3191-0898-471C-B73A-C0FCB44DA5C7}" dt="2024-04-09T06:36:07.983" v="207" actId="313"/>
          <ac:spMkLst>
            <pc:docMk/>
            <pc:sldMk cId="1169733312" sldId="302"/>
            <ac:spMk id="2" creationId="{F6335BC7-3FCB-B865-F84F-AE3F3C996B91}"/>
          </ac:spMkLst>
        </pc:spChg>
        <pc:spChg chg="mod">
          <ac:chgData name="Raine Cortes" userId="34ef9063-30ec-45c5-bba2-d55bf1e980aa" providerId="ADAL" clId="{3CAD3191-0898-471C-B73A-C0FCB44DA5C7}" dt="2024-04-09T06:42:03.349" v="423" actId="20577"/>
          <ac:spMkLst>
            <pc:docMk/>
            <pc:sldMk cId="1169733312" sldId="302"/>
            <ac:spMk id="4" creationId="{0E967338-D588-A3ED-6D02-2CBBB943E0E2}"/>
          </ac:spMkLst>
        </pc:spChg>
        <pc:spChg chg="mod">
          <ac:chgData name="Raine Cortes" userId="34ef9063-30ec-45c5-bba2-d55bf1e980aa" providerId="ADAL" clId="{3CAD3191-0898-471C-B73A-C0FCB44DA5C7}" dt="2024-04-09T07:04:10.339" v="1408" actId="20577"/>
          <ac:spMkLst>
            <pc:docMk/>
            <pc:sldMk cId="1169733312" sldId="302"/>
            <ac:spMk id="6" creationId="{2D726F80-20F6-191D-0251-E389231313F4}"/>
          </ac:spMkLst>
        </pc:spChg>
        <pc:spChg chg="mod">
          <ac:chgData name="Raine Cortes" userId="34ef9063-30ec-45c5-bba2-d55bf1e980aa" providerId="ADAL" clId="{3CAD3191-0898-471C-B73A-C0FCB44DA5C7}" dt="2024-04-09T06:59:54.802" v="1364" actId="403"/>
          <ac:spMkLst>
            <pc:docMk/>
            <pc:sldMk cId="1169733312" sldId="302"/>
            <ac:spMk id="7" creationId="{E89D1CDC-67D9-18B3-9DF2-AA041D4E2A07}"/>
          </ac:spMkLst>
        </pc:spChg>
      </pc:sldChg>
      <pc:sldChg chg="del">
        <pc:chgData name="Raine Cortes" userId="34ef9063-30ec-45c5-bba2-d55bf1e980aa" providerId="ADAL" clId="{3CAD3191-0898-471C-B73A-C0FCB44DA5C7}" dt="2024-04-09T06:41:53.748" v="411" actId="47"/>
        <pc:sldMkLst>
          <pc:docMk/>
          <pc:sldMk cId="3803902382" sldId="306"/>
        </pc:sldMkLst>
      </pc:sldChg>
      <pc:sldChg chg="del">
        <pc:chgData name="Raine Cortes" userId="34ef9063-30ec-45c5-bba2-d55bf1e980aa" providerId="ADAL" clId="{3CAD3191-0898-471C-B73A-C0FCB44DA5C7}" dt="2024-04-09T06:41:49.319" v="410" actId="47"/>
        <pc:sldMkLst>
          <pc:docMk/>
          <pc:sldMk cId="1063326397" sldId="310"/>
        </pc:sldMkLst>
      </pc:sldChg>
      <pc:sldChg chg="del">
        <pc:chgData name="Raine Cortes" userId="34ef9063-30ec-45c5-bba2-d55bf1e980aa" providerId="ADAL" clId="{3CAD3191-0898-471C-B73A-C0FCB44DA5C7}" dt="2024-04-09T06:41:53.748" v="411" actId="47"/>
        <pc:sldMkLst>
          <pc:docMk/>
          <pc:sldMk cId="2052450709" sldId="2147375603"/>
        </pc:sldMkLst>
      </pc:sldChg>
      <pc:sldChg chg="del">
        <pc:chgData name="Raine Cortes" userId="34ef9063-30ec-45c5-bba2-d55bf1e980aa" providerId="ADAL" clId="{3CAD3191-0898-471C-B73A-C0FCB44DA5C7}" dt="2024-04-09T06:41:53.748" v="411" actId="47"/>
        <pc:sldMkLst>
          <pc:docMk/>
          <pc:sldMk cId="3514848910" sldId="2147375607"/>
        </pc:sldMkLst>
      </pc:sldChg>
      <pc:sldChg chg="del">
        <pc:chgData name="Raine Cortes" userId="34ef9063-30ec-45c5-bba2-d55bf1e980aa" providerId="ADAL" clId="{3CAD3191-0898-471C-B73A-C0FCB44DA5C7}" dt="2024-04-09T06:41:49.319" v="410" actId="47"/>
        <pc:sldMkLst>
          <pc:docMk/>
          <pc:sldMk cId="410273563" sldId="2147375610"/>
        </pc:sldMkLst>
      </pc:sldChg>
      <pc:sldChg chg="delSp modSp mod modNotesTx">
        <pc:chgData name="Raine Cortes" userId="34ef9063-30ec-45c5-bba2-d55bf1e980aa" providerId="ADAL" clId="{3CAD3191-0898-471C-B73A-C0FCB44DA5C7}" dt="2024-04-09T06:58:34.142" v="1357" actId="113"/>
        <pc:sldMkLst>
          <pc:docMk/>
          <pc:sldMk cId="913532267" sldId="2147480256"/>
        </pc:sldMkLst>
        <pc:spChg chg="del">
          <ac:chgData name="Raine Cortes" userId="34ef9063-30ec-45c5-bba2-d55bf1e980aa" providerId="ADAL" clId="{3CAD3191-0898-471C-B73A-C0FCB44DA5C7}" dt="2024-04-09T06:33:50.400" v="54" actId="478"/>
          <ac:spMkLst>
            <pc:docMk/>
            <pc:sldMk cId="913532267" sldId="2147480256"/>
            <ac:spMk id="3085" creationId="{E9C55EED-3D68-E3B6-DF4E-4C8385E7C946}"/>
          </ac:spMkLst>
        </pc:spChg>
        <pc:spChg chg="mod">
          <ac:chgData name="Raine Cortes" userId="34ef9063-30ec-45c5-bba2-d55bf1e980aa" providerId="ADAL" clId="{3CAD3191-0898-471C-B73A-C0FCB44DA5C7}" dt="2024-04-09T06:58:34.142" v="1357" actId="113"/>
          <ac:spMkLst>
            <pc:docMk/>
            <pc:sldMk cId="913532267" sldId="2147480256"/>
            <ac:spMk id="3086" creationId="{003FE757-2787-446D-1C8A-A5B7AFDD493F}"/>
          </ac:spMkLst>
        </pc:spChg>
        <pc:graphicFrameChg chg="mod modGraphic">
          <ac:chgData name="Raine Cortes" userId="34ef9063-30ec-45c5-bba2-d55bf1e980aa" providerId="ADAL" clId="{3CAD3191-0898-471C-B73A-C0FCB44DA5C7}" dt="2024-04-09T06:50:55.490" v="1052" actId="20577"/>
          <ac:graphicFrameMkLst>
            <pc:docMk/>
            <pc:sldMk cId="913532267" sldId="2147480256"/>
            <ac:graphicFrameMk id="5" creationId="{9440DC1D-2E10-6D2B-74EB-FA9E0DD0F969}"/>
          </ac:graphicFrameMkLst>
        </pc:graphicFrameChg>
        <pc:picChg chg="mod">
          <ac:chgData name="Raine Cortes" userId="34ef9063-30ec-45c5-bba2-d55bf1e980aa" providerId="ADAL" clId="{3CAD3191-0898-471C-B73A-C0FCB44DA5C7}" dt="2024-04-09T06:47:04.866" v="637" actId="1035"/>
          <ac:picMkLst>
            <pc:docMk/>
            <pc:sldMk cId="913532267" sldId="2147480256"/>
            <ac:picMk id="4" creationId="{DD61EAAE-6E2F-4B3D-5B9B-CE314CF22B45}"/>
          </ac:picMkLst>
        </pc:picChg>
        <pc:picChg chg="mod">
          <ac:chgData name="Raine Cortes" userId="34ef9063-30ec-45c5-bba2-d55bf1e980aa" providerId="ADAL" clId="{3CAD3191-0898-471C-B73A-C0FCB44DA5C7}" dt="2024-04-09T06:47:02.614" v="636" actId="1037"/>
          <ac:picMkLst>
            <pc:docMk/>
            <pc:sldMk cId="913532267" sldId="2147480256"/>
            <ac:picMk id="8" creationId="{46EB36FC-056F-74C8-573F-CD65C94457F3}"/>
          </ac:picMkLst>
        </pc:picChg>
        <pc:picChg chg="mod">
          <ac:chgData name="Raine Cortes" userId="34ef9063-30ec-45c5-bba2-d55bf1e980aa" providerId="ADAL" clId="{3CAD3191-0898-471C-B73A-C0FCB44DA5C7}" dt="2024-04-09T06:48:25.309" v="821" actId="1036"/>
          <ac:picMkLst>
            <pc:docMk/>
            <pc:sldMk cId="913532267" sldId="2147480256"/>
            <ac:picMk id="25" creationId="{B4AB92C5-3687-9857-72A2-4C46C8F20C3E}"/>
          </ac:picMkLst>
        </pc:picChg>
        <pc:picChg chg="mod">
          <ac:chgData name="Raine Cortes" userId="34ef9063-30ec-45c5-bba2-d55bf1e980aa" providerId="ADAL" clId="{3CAD3191-0898-471C-B73A-C0FCB44DA5C7}" dt="2024-04-09T06:48:26.850" v="823" actId="1036"/>
          <ac:picMkLst>
            <pc:docMk/>
            <pc:sldMk cId="913532267" sldId="2147480256"/>
            <ac:picMk id="27" creationId="{65F7F194-4BCF-03B4-9BA4-2B1CF6897A1B}"/>
          </ac:picMkLst>
        </pc:picChg>
        <pc:picChg chg="mod">
          <ac:chgData name="Raine Cortes" userId="34ef9063-30ec-45c5-bba2-d55bf1e980aa" providerId="ADAL" clId="{3CAD3191-0898-471C-B73A-C0FCB44DA5C7}" dt="2024-04-09T06:48:23.558" v="819" actId="1036"/>
          <ac:picMkLst>
            <pc:docMk/>
            <pc:sldMk cId="913532267" sldId="2147480256"/>
            <ac:picMk id="28" creationId="{988848CE-193E-2208-77E2-541D7B247BF1}"/>
          </ac:picMkLst>
        </pc:picChg>
        <pc:picChg chg="mod">
          <ac:chgData name="Raine Cortes" userId="34ef9063-30ec-45c5-bba2-d55bf1e980aa" providerId="ADAL" clId="{3CAD3191-0898-471C-B73A-C0FCB44DA5C7}" dt="2024-04-09T06:47:46.109" v="723" actId="1036"/>
          <ac:picMkLst>
            <pc:docMk/>
            <pc:sldMk cId="913532267" sldId="2147480256"/>
            <ac:picMk id="29" creationId="{A88E521B-830F-0296-820C-B6C69BC0695B}"/>
          </ac:picMkLst>
        </pc:picChg>
        <pc:picChg chg="mod">
          <ac:chgData name="Raine Cortes" userId="34ef9063-30ec-45c5-bba2-d55bf1e980aa" providerId="ADAL" clId="{3CAD3191-0898-471C-B73A-C0FCB44DA5C7}" dt="2024-04-09T06:47:50.990" v="734" actId="1036"/>
          <ac:picMkLst>
            <pc:docMk/>
            <pc:sldMk cId="913532267" sldId="2147480256"/>
            <ac:picMk id="30" creationId="{A7E1C9E8-A048-DFCD-84D2-B9A30E7093D7}"/>
          </ac:picMkLst>
        </pc:picChg>
        <pc:picChg chg="mod">
          <ac:chgData name="Raine Cortes" userId="34ef9063-30ec-45c5-bba2-d55bf1e980aa" providerId="ADAL" clId="{3CAD3191-0898-471C-B73A-C0FCB44DA5C7}" dt="2024-04-09T06:47:54.445" v="748" actId="1036"/>
          <ac:picMkLst>
            <pc:docMk/>
            <pc:sldMk cId="913532267" sldId="2147480256"/>
            <ac:picMk id="2051" creationId="{E72458AE-4E03-C4F7-2827-947B978B60C1}"/>
          </ac:picMkLst>
        </pc:picChg>
        <pc:picChg chg="mod">
          <ac:chgData name="Raine Cortes" userId="34ef9063-30ec-45c5-bba2-d55bf1e980aa" providerId="ADAL" clId="{3CAD3191-0898-471C-B73A-C0FCB44DA5C7}" dt="2024-04-09T06:47:57.220" v="757" actId="1036"/>
          <ac:picMkLst>
            <pc:docMk/>
            <pc:sldMk cId="913532267" sldId="2147480256"/>
            <ac:picMk id="2053" creationId="{52AA779E-F477-6FA5-BE91-B573954B2C66}"/>
          </ac:picMkLst>
        </pc:picChg>
        <pc:picChg chg="mod">
          <ac:chgData name="Raine Cortes" userId="34ef9063-30ec-45c5-bba2-d55bf1e980aa" providerId="ADAL" clId="{3CAD3191-0898-471C-B73A-C0FCB44DA5C7}" dt="2024-04-09T06:47:59.778" v="766" actId="1036"/>
          <ac:picMkLst>
            <pc:docMk/>
            <pc:sldMk cId="913532267" sldId="2147480256"/>
            <ac:picMk id="2057" creationId="{C6957A6D-520F-5776-682F-AD1597207CFE}"/>
          </ac:picMkLst>
        </pc:picChg>
        <pc:picChg chg="mod">
          <ac:chgData name="Raine Cortes" userId="34ef9063-30ec-45c5-bba2-d55bf1e980aa" providerId="ADAL" clId="{3CAD3191-0898-471C-B73A-C0FCB44DA5C7}" dt="2024-04-09T06:48:03.497" v="778" actId="1036"/>
          <ac:picMkLst>
            <pc:docMk/>
            <pc:sldMk cId="913532267" sldId="2147480256"/>
            <ac:picMk id="2069" creationId="{6C79FCB1-2AF9-7C2E-02C2-178E49E1B25B}"/>
          </ac:picMkLst>
        </pc:picChg>
        <pc:picChg chg="mod">
          <ac:chgData name="Raine Cortes" userId="34ef9063-30ec-45c5-bba2-d55bf1e980aa" providerId="ADAL" clId="{3CAD3191-0898-471C-B73A-C0FCB44DA5C7}" dt="2024-04-09T06:48:10.744" v="789" actId="1036"/>
          <ac:picMkLst>
            <pc:docMk/>
            <pc:sldMk cId="913532267" sldId="2147480256"/>
            <ac:picMk id="2071" creationId="{C8F6B08A-A876-6395-B719-A84E35434966}"/>
          </ac:picMkLst>
        </pc:picChg>
        <pc:picChg chg="mod">
          <ac:chgData name="Raine Cortes" userId="34ef9063-30ec-45c5-bba2-d55bf1e980aa" providerId="ADAL" clId="{3CAD3191-0898-471C-B73A-C0FCB44DA5C7}" dt="2024-04-09T06:48:14.469" v="798" actId="1035"/>
          <ac:picMkLst>
            <pc:docMk/>
            <pc:sldMk cId="913532267" sldId="2147480256"/>
            <ac:picMk id="2072" creationId="{DA10F903-3323-B107-3F18-62177F381D5D}"/>
          </ac:picMkLst>
        </pc:picChg>
        <pc:picChg chg="mod">
          <ac:chgData name="Raine Cortes" userId="34ef9063-30ec-45c5-bba2-d55bf1e980aa" providerId="ADAL" clId="{3CAD3191-0898-471C-B73A-C0FCB44DA5C7}" dt="2024-04-09T06:48:18.144" v="808" actId="1035"/>
          <ac:picMkLst>
            <pc:docMk/>
            <pc:sldMk cId="913532267" sldId="2147480256"/>
            <ac:picMk id="2073" creationId="{BA54F2F6-1783-9C39-0D10-FCBA80C7C860}"/>
          </ac:picMkLst>
        </pc:picChg>
        <pc:picChg chg="mod">
          <ac:chgData name="Raine Cortes" userId="34ef9063-30ec-45c5-bba2-d55bf1e980aa" providerId="ADAL" clId="{3CAD3191-0898-471C-B73A-C0FCB44DA5C7}" dt="2024-04-09T06:48:20.982" v="814" actId="1036"/>
          <ac:picMkLst>
            <pc:docMk/>
            <pc:sldMk cId="913532267" sldId="2147480256"/>
            <ac:picMk id="2074" creationId="{FB967745-3065-D265-4EC5-BC66E8F020EA}"/>
          </ac:picMkLst>
        </pc:picChg>
        <pc:picChg chg="mod">
          <ac:chgData name="Raine Cortes" userId="34ef9063-30ec-45c5-bba2-d55bf1e980aa" providerId="ADAL" clId="{3CAD3191-0898-471C-B73A-C0FCB44DA5C7}" dt="2024-04-09T06:47:30.961" v="701" actId="1036"/>
          <ac:picMkLst>
            <pc:docMk/>
            <pc:sldMk cId="913532267" sldId="2147480256"/>
            <ac:picMk id="2075" creationId="{369A5372-04E4-274B-7868-1D9192492660}"/>
          </ac:picMkLst>
        </pc:picChg>
        <pc:picChg chg="mod">
          <ac:chgData name="Raine Cortes" userId="34ef9063-30ec-45c5-bba2-d55bf1e980aa" providerId="ADAL" clId="{3CAD3191-0898-471C-B73A-C0FCB44DA5C7}" dt="2024-04-09T06:47:12.563" v="657" actId="1035"/>
          <ac:picMkLst>
            <pc:docMk/>
            <pc:sldMk cId="913532267" sldId="2147480256"/>
            <ac:picMk id="2077" creationId="{8CFA8994-3117-B8E7-A8B4-E723E65669E4}"/>
          </ac:picMkLst>
        </pc:picChg>
        <pc:picChg chg="mod">
          <ac:chgData name="Raine Cortes" userId="34ef9063-30ec-45c5-bba2-d55bf1e980aa" providerId="ADAL" clId="{3CAD3191-0898-471C-B73A-C0FCB44DA5C7}" dt="2024-04-09T06:47:20.511" v="682" actId="1036"/>
          <ac:picMkLst>
            <pc:docMk/>
            <pc:sldMk cId="913532267" sldId="2147480256"/>
            <ac:picMk id="2079" creationId="{39EA7785-A31F-85EA-C9C6-0745F66ADD71}"/>
          </ac:picMkLst>
        </pc:picChg>
        <pc:picChg chg="mod">
          <ac:chgData name="Raine Cortes" userId="34ef9063-30ec-45c5-bba2-d55bf1e980aa" providerId="ADAL" clId="{3CAD3191-0898-471C-B73A-C0FCB44DA5C7}" dt="2024-04-09T06:47:06.455" v="639" actId="1035"/>
          <ac:picMkLst>
            <pc:docMk/>
            <pc:sldMk cId="913532267" sldId="2147480256"/>
            <ac:picMk id="3074" creationId="{665E9742-8CD8-E7E5-3B27-1A848695A119}"/>
          </ac:picMkLst>
        </pc:picChg>
        <pc:picChg chg="mod">
          <ac:chgData name="Raine Cortes" userId="34ef9063-30ec-45c5-bba2-d55bf1e980aa" providerId="ADAL" clId="{3CAD3191-0898-471C-B73A-C0FCB44DA5C7}" dt="2024-04-09T06:47:18.744" v="681" actId="1035"/>
          <ac:picMkLst>
            <pc:docMk/>
            <pc:sldMk cId="913532267" sldId="2147480256"/>
            <ac:picMk id="3075" creationId="{42E0C27D-EAAF-C205-B782-86B9765C5F2F}"/>
          </ac:picMkLst>
        </pc:picChg>
        <pc:picChg chg="mod">
          <ac:chgData name="Raine Cortes" userId="34ef9063-30ec-45c5-bba2-d55bf1e980aa" providerId="ADAL" clId="{3CAD3191-0898-471C-B73A-C0FCB44DA5C7}" dt="2024-04-09T06:47:36.661" v="711" actId="1035"/>
          <ac:picMkLst>
            <pc:docMk/>
            <pc:sldMk cId="913532267" sldId="2147480256"/>
            <ac:picMk id="3079" creationId="{63C86416-09B0-7E8F-5ECB-7700B2AD592C}"/>
          </ac:picMkLst>
        </pc:picChg>
        <pc:picChg chg="mod">
          <ac:chgData name="Raine Cortes" userId="34ef9063-30ec-45c5-bba2-d55bf1e980aa" providerId="ADAL" clId="{3CAD3191-0898-471C-B73A-C0FCB44DA5C7}" dt="2024-04-09T06:47:28.488" v="694" actId="1036"/>
          <ac:picMkLst>
            <pc:docMk/>
            <pc:sldMk cId="913532267" sldId="2147480256"/>
            <ac:picMk id="3081" creationId="{8ED8613F-107D-A444-1E60-324215A2E1DD}"/>
          </ac:picMkLst>
        </pc:picChg>
        <pc:picChg chg="mod">
          <ac:chgData name="Raine Cortes" userId="34ef9063-30ec-45c5-bba2-d55bf1e980aa" providerId="ADAL" clId="{3CAD3191-0898-471C-B73A-C0FCB44DA5C7}" dt="2024-04-09T06:47:34.371" v="709" actId="1036"/>
          <ac:picMkLst>
            <pc:docMk/>
            <pc:sldMk cId="913532267" sldId="2147480256"/>
            <ac:picMk id="3082" creationId="{DA836958-1B48-5DBD-37A0-E7A99C9AD8D8}"/>
          </ac:picMkLst>
        </pc:picChg>
      </pc:sldChg>
      <pc:sldChg chg="del">
        <pc:chgData name="Raine Cortes" userId="34ef9063-30ec-45c5-bba2-d55bf1e980aa" providerId="ADAL" clId="{3CAD3191-0898-471C-B73A-C0FCB44DA5C7}" dt="2024-04-09T06:41:49.319" v="410" actId="47"/>
        <pc:sldMkLst>
          <pc:docMk/>
          <pc:sldMk cId="674537767" sldId="2147480448"/>
        </pc:sldMkLst>
      </pc:sldChg>
      <pc:sldChg chg="modSp mod">
        <pc:chgData name="Raine Cortes" userId="34ef9063-30ec-45c5-bba2-d55bf1e980aa" providerId="ADAL" clId="{3CAD3191-0898-471C-B73A-C0FCB44DA5C7}" dt="2024-04-09T06:33:09.105" v="53" actId="948"/>
        <pc:sldMkLst>
          <pc:docMk/>
          <pc:sldMk cId="1866297063" sldId="2147480595"/>
        </pc:sldMkLst>
        <pc:spChg chg="mod">
          <ac:chgData name="Raine Cortes" userId="34ef9063-30ec-45c5-bba2-d55bf1e980aa" providerId="ADAL" clId="{3CAD3191-0898-471C-B73A-C0FCB44DA5C7}" dt="2024-04-09T06:33:09.105" v="53" actId="948"/>
          <ac:spMkLst>
            <pc:docMk/>
            <pc:sldMk cId="1866297063" sldId="2147480595"/>
            <ac:spMk id="3" creationId="{86560AD0-087B-5E48-DC13-0EAB6BFA4A33}"/>
          </ac:spMkLst>
        </pc:spChg>
      </pc:sldChg>
      <pc:sldChg chg="modSp mod">
        <pc:chgData name="Raine Cortes" userId="34ef9063-30ec-45c5-bba2-d55bf1e980aa" providerId="ADAL" clId="{3CAD3191-0898-471C-B73A-C0FCB44DA5C7}" dt="2024-04-09T07:00:33.166" v="1365" actId="113"/>
        <pc:sldMkLst>
          <pc:docMk/>
          <pc:sldMk cId="67539951" sldId="2147480596"/>
        </pc:sldMkLst>
        <pc:spChg chg="mod">
          <ac:chgData name="Raine Cortes" userId="34ef9063-30ec-45c5-bba2-d55bf1e980aa" providerId="ADAL" clId="{3CAD3191-0898-471C-B73A-C0FCB44DA5C7}" dt="2024-04-09T07:00:33.166" v="1365" actId="113"/>
          <ac:spMkLst>
            <pc:docMk/>
            <pc:sldMk cId="67539951" sldId="2147480596"/>
            <ac:spMk id="26" creationId="{350AEF46-424C-251F-70C2-66049574E16B}"/>
          </ac:spMkLst>
        </pc:spChg>
      </pc:sldChg>
      <pc:sldChg chg="del">
        <pc:chgData name="Raine Cortes" userId="34ef9063-30ec-45c5-bba2-d55bf1e980aa" providerId="ADAL" clId="{3CAD3191-0898-471C-B73A-C0FCB44DA5C7}" dt="2024-04-09T06:41:53.748" v="411" actId="47"/>
        <pc:sldMkLst>
          <pc:docMk/>
          <pc:sldMk cId="3597682279" sldId="2147480598"/>
        </pc:sldMkLst>
      </pc:sldChg>
      <pc:sldChg chg="del">
        <pc:chgData name="Raine Cortes" userId="34ef9063-30ec-45c5-bba2-d55bf1e980aa" providerId="ADAL" clId="{3CAD3191-0898-471C-B73A-C0FCB44DA5C7}" dt="2024-04-09T06:41:53.748" v="411" actId="47"/>
        <pc:sldMkLst>
          <pc:docMk/>
          <pc:sldMk cId="2247418656" sldId="2147480600"/>
        </pc:sldMkLst>
      </pc:sldChg>
      <pc:sldChg chg="del">
        <pc:chgData name="Raine Cortes" userId="34ef9063-30ec-45c5-bba2-d55bf1e980aa" providerId="ADAL" clId="{3CAD3191-0898-471C-B73A-C0FCB44DA5C7}" dt="2024-04-09T06:41:53.748" v="411" actId="47"/>
        <pc:sldMkLst>
          <pc:docMk/>
          <pc:sldMk cId="1075245551" sldId="2147480601"/>
        </pc:sldMkLst>
      </pc:sldChg>
      <pc:sldChg chg="del">
        <pc:chgData name="Raine Cortes" userId="34ef9063-30ec-45c5-bba2-d55bf1e980aa" providerId="ADAL" clId="{3CAD3191-0898-471C-B73A-C0FCB44DA5C7}" dt="2024-04-09T06:41:49.319" v="410" actId="47"/>
        <pc:sldMkLst>
          <pc:docMk/>
          <pc:sldMk cId="1385930503" sldId="2147480602"/>
        </pc:sldMkLst>
      </pc:sldChg>
      <pc:sldChg chg="del">
        <pc:chgData name="Raine Cortes" userId="34ef9063-30ec-45c5-bba2-d55bf1e980aa" providerId="ADAL" clId="{3CAD3191-0898-471C-B73A-C0FCB44DA5C7}" dt="2024-04-09T06:41:53.748" v="411" actId="47"/>
        <pc:sldMkLst>
          <pc:docMk/>
          <pc:sldMk cId="3061823565" sldId="2147480607"/>
        </pc:sldMkLst>
      </pc:sldChg>
      <pc:sldChg chg="del">
        <pc:chgData name="Raine Cortes" userId="34ef9063-30ec-45c5-bba2-d55bf1e980aa" providerId="ADAL" clId="{3CAD3191-0898-471C-B73A-C0FCB44DA5C7}" dt="2024-04-09T06:41:53.748" v="411" actId="47"/>
        <pc:sldMkLst>
          <pc:docMk/>
          <pc:sldMk cId="826498232" sldId="2147480608"/>
        </pc:sldMkLst>
      </pc:sldChg>
      <pc:sldMasterChg chg="delSldLayout">
        <pc:chgData name="Raine Cortes" userId="34ef9063-30ec-45c5-bba2-d55bf1e980aa" providerId="ADAL" clId="{3CAD3191-0898-471C-B73A-C0FCB44DA5C7}" dt="2024-04-09T06:41:53.748" v="411" actId="47"/>
        <pc:sldMasterMkLst>
          <pc:docMk/>
          <pc:sldMasterMk cId="0" sldId="2147483648"/>
        </pc:sldMasterMkLst>
        <pc:sldLayoutChg chg="del">
          <pc:chgData name="Raine Cortes" userId="34ef9063-30ec-45c5-bba2-d55bf1e980aa" providerId="ADAL" clId="{3CAD3191-0898-471C-B73A-C0FCB44DA5C7}" dt="2024-04-09T06:41:53.748" v="411" actId="47"/>
          <pc:sldLayoutMkLst>
            <pc:docMk/>
            <pc:sldMasterMk cId="0" sldId="2147483648"/>
            <pc:sldLayoutMk cId="0" sldId="2147483656"/>
          </pc:sldLayoutMkLst>
        </pc:sldLayoutChg>
        <pc:sldLayoutChg chg="del">
          <pc:chgData name="Raine Cortes" userId="34ef9063-30ec-45c5-bba2-d55bf1e980aa" providerId="ADAL" clId="{3CAD3191-0898-471C-B73A-C0FCB44DA5C7}" dt="2024-04-09T06:41:53.748" v="411" actId="47"/>
          <pc:sldLayoutMkLst>
            <pc:docMk/>
            <pc:sldMasterMk cId="0" sldId="2147483648"/>
            <pc:sldLayoutMk cId="1762382936" sldId="2147483705"/>
          </pc:sldLayoutMkLst>
        </pc:sldLayoutChg>
        <pc:sldLayoutChg chg="del">
          <pc:chgData name="Raine Cortes" userId="34ef9063-30ec-45c5-bba2-d55bf1e980aa" providerId="ADAL" clId="{3CAD3191-0898-471C-B73A-C0FCB44DA5C7}" dt="2024-04-09T06:41:49.319" v="410" actId="47"/>
          <pc:sldLayoutMkLst>
            <pc:docMk/>
            <pc:sldMasterMk cId="0" sldId="2147483648"/>
            <pc:sldLayoutMk cId="1987822545" sldId="2147483707"/>
          </pc:sldLayoutMkLst>
        </pc:sldLayoutChg>
      </pc:sldMasterChg>
    </pc:docChg>
  </pc:docChgLst>
  <pc:docChgLst>
    <pc:chgData name="Raine Cortes" userId="34ef9063-30ec-45c5-bba2-d55bf1e980aa" providerId="ADAL" clId="{312C9512-4386-4045-85BA-B1AF0B994543}"/>
    <pc:docChg chg="modSld">
      <pc:chgData name="Raine Cortes" userId="34ef9063-30ec-45c5-bba2-d55bf1e980aa" providerId="ADAL" clId="{312C9512-4386-4045-85BA-B1AF0B994543}" dt="2024-04-08T10:54:28.765" v="49" actId="20577"/>
      <pc:docMkLst>
        <pc:docMk/>
      </pc:docMkLst>
      <pc:sldChg chg="modSp mod">
        <pc:chgData name="Raine Cortes" userId="34ef9063-30ec-45c5-bba2-d55bf1e980aa" providerId="ADAL" clId="{312C9512-4386-4045-85BA-B1AF0B994543}" dt="2024-04-08T10:53:06.344" v="43" actId="208"/>
        <pc:sldMkLst>
          <pc:docMk/>
          <pc:sldMk cId="913532267" sldId="2147480256"/>
        </pc:sldMkLst>
        <pc:spChg chg="mod">
          <ac:chgData name="Raine Cortes" userId="34ef9063-30ec-45c5-bba2-d55bf1e980aa" providerId="ADAL" clId="{312C9512-4386-4045-85BA-B1AF0B994543}" dt="2024-04-08T10:52:34.234" v="40" actId="20577"/>
          <ac:spMkLst>
            <pc:docMk/>
            <pc:sldMk cId="913532267" sldId="2147480256"/>
            <ac:spMk id="3083" creationId="{DA2EA89E-1071-419B-F289-688AF597600A}"/>
          </ac:spMkLst>
        </pc:spChg>
        <pc:picChg chg="mod">
          <ac:chgData name="Raine Cortes" userId="34ef9063-30ec-45c5-bba2-d55bf1e980aa" providerId="ADAL" clId="{312C9512-4386-4045-85BA-B1AF0B994543}" dt="2024-04-08T10:52:46.327" v="41" actId="208"/>
          <ac:picMkLst>
            <pc:docMk/>
            <pc:sldMk cId="913532267" sldId="2147480256"/>
            <ac:picMk id="4" creationId="{DD61EAAE-6E2F-4B3D-5B9B-CE314CF22B45}"/>
          </ac:picMkLst>
        </pc:picChg>
        <pc:picChg chg="mod">
          <ac:chgData name="Raine Cortes" userId="34ef9063-30ec-45c5-bba2-d55bf1e980aa" providerId="ADAL" clId="{312C9512-4386-4045-85BA-B1AF0B994543}" dt="2024-04-08T10:52:53.917" v="42" actId="208"/>
          <ac:picMkLst>
            <pc:docMk/>
            <pc:sldMk cId="913532267" sldId="2147480256"/>
            <ac:picMk id="3074" creationId="{665E9742-8CD8-E7E5-3B27-1A848695A119}"/>
          </ac:picMkLst>
        </pc:picChg>
        <pc:picChg chg="mod">
          <ac:chgData name="Raine Cortes" userId="34ef9063-30ec-45c5-bba2-d55bf1e980aa" providerId="ADAL" clId="{312C9512-4386-4045-85BA-B1AF0B994543}" dt="2024-04-08T10:53:06.344" v="43" actId="208"/>
          <ac:picMkLst>
            <pc:docMk/>
            <pc:sldMk cId="913532267" sldId="2147480256"/>
            <ac:picMk id="3082" creationId="{DA836958-1B48-5DBD-37A0-E7A99C9AD8D8}"/>
          </ac:picMkLst>
        </pc:picChg>
      </pc:sldChg>
      <pc:sldChg chg="modSp">
        <pc:chgData name="Raine Cortes" userId="34ef9063-30ec-45c5-bba2-d55bf1e980aa" providerId="ADAL" clId="{312C9512-4386-4045-85BA-B1AF0B994543}" dt="2024-04-08T10:54:28.765" v="49" actId="20577"/>
        <pc:sldMkLst>
          <pc:docMk/>
          <pc:sldMk cId="2247418656" sldId="2147480600"/>
        </pc:sldMkLst>
        <pc:graphicFrameChg chg="mod">
          <ac:chgData name="Raine Cortes" userId="34ef9063-30ec-45c5-bba2-d55bf1e980aa" providerId="ADAL" clId="{312C9512-4386-4045-85BA-B1AF0B994543}" dt="2024-04-08T10:54:28.765" v="49" actId="20577"/>
          <ac:graphicFrameMkLst>
            <pc:docMk/>
            <pc:sldMk cId="2247418656" sldId="2147480600"/>
            <ac:graphicFrameMk id="8" creationId="{667413DA-D049-B2E6-A6CB-FF1CBAC6CEFC}"/>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E5D972-C312-40FE-A58C-D046C36AE686}"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BE225CBE-9C80-4ABC-89AA-5E0730EF77F2}">
      <dgm:prSet phldrT="[Text]"/>
      <dgm:spPr/>
      <dgm:t>
        <a:bodyPr/>
        <a:lstStyle/>
        <a:p>
          <a:r>
            <a:rPr lang="en-GB" b="1" dirty="0">
              <a:effectLst/>
            </a:rPr>
            <a:t>Greater knowledge and capacity </a:t>
          </a:r>
          <a:r>
            <a:rPr lang="en-GB" dirty="0">
              <a:effectLst/>
            </a:rPr>
            <a:t>of community, civil society and CLM implementers on </a:t>
          </a:r>
          <a:r>
            <a:rPr lang="en-GB" b="1" dirty="0">
              <a:effectLst/>
            </a:rPr>
            <a:t>PPR</a:t>
          </a:r>
          <a:r>
            <a:rPr lang="en-GB" dirty="0">
              <a:effectLst/>
            </a:rPr>
            <a:t> governance, key concepts, finance and strategies (global and national). </a:t>
          </a:r>
          <a:endParaRPr lang="en-US" dirty="0"/>
        </a:p>
      </dgm:t>
    </dgm:pt>
    <dgm:pt modelId="{E9824812-724E-4C88-AB88-D8F36CE49A39}" type="parTrans" cxnId="{E1F1D7E9-FF65-4E64-A528-3A228AE5D1B6}">
      <dgm:prSet/>
      <dgm:spPr/>
      <dgm:t>
        <a:bodyPr/>
        <a:lstStyle/>
        <a:p>
          <a:endParaRPr lang="en-US"/>
        </a:p>
      </dgm:t>
    </dgm:pt>
    <dgm:pt modelId="{4EC85EF6-4943-41CF-9DA8-DECE5CD6B077}" type="sibTrans" cxnId="{E1F1D7E9-FF65-4E64-A528-3A228AE5D1B6}">
      <dgm:prSet/>
      <dgm:spPr/>
      <dgm:t>
        <a:bodyPr/>
        <a:lstStyle/>
        <a:p>
          <a:endParaRPr lang="en-US"/>
        </a:p>
      </dgm:t>
    </dgm:pt>
    <dgm:pt modelId="{1F58DAE0-4007-4386-B661-228EA2BBBDCE}">
      <dgm:prSet phldrT="[Text]"/>
      <dgm:spPr/>
      <dgm:t>
        <a:bodyPr/>
        <a:lstStyle/>
        <a:p>
          <a:r>
            <a:rPr lang="en-GB" b="1" dirty="0">
              <a:effectLst/>
            </a:rPr>
            <a:t>Community voices and leadership through engagement and utilization of CLM data </a:t>
          </a:r>
          <a:r>
            <a:rPr lang="en-GB" dirty="0">
              <a:effectLst/>
            </a:rPr>
            <a:t>in national PPR technical working groups, steering committees, decision-making platforms at national level. </a:t>
          </a:r>
          <a:endParaRPr lang="en-US" dirty="0"/>
        </a:p>
      </dgm:t>
    </dgm:pt>
    <dgm:pt modelId="{3BD7C0C9-BD7C-476F-9435-F41AC7DB469B}" type="parTrans" cxnId="{024023DA-6E99-4FF0-8C87-9D7931CB8E26}">
      <dgm:prSet/>
      <dgm:spPr/>
      <dgm:t>
        <a:bodyPr/>
        <a:lstStyle/>
        <a:p>
          <a:endParaRPr lang="en-US"/>
        </a:p>
      </dgm:t>
    </dgm:pt>
    <dgm:pt modelId="{7468F087-EEBA-4C93-8D7C-71494A2D6569}" type="sibTrans" cxnId="{024023DA-6E99-4FF0-8C87-9D7931CB8E26}">
      <dgm:prSet/>
      <dgm:spPr/>
      <dgm:t>
        <a:bodyPr/>
        <a:lstStyle/>
        <a:p>
          <a:endParaRPr lang="en-US"/>
        </a:p>
      </dgm:t>
    </dgm:pt>
    <dgm:pt modelId="{AAE53E79-2421-4E30-8612-D09D2FC7B1C6}">
      <dgm:prSet phldrT="[Text]"/>
      <dgm:spPr/>
      <dgm:t>
        <a:bodyPr/>
        <a:lstStyle/>
        <a:p>
          <a:r>
            <a:rPr lang="en-GB" b="1" dirty="0">
              <a:effectLst/>
            </a:rPr>
            <a:t>Deepening and expanding partnerships and collaboration </a:t>
          </a:r>
          <a:r>
            <a:rPr lang="en-GB" dirty="0">
              <a:effectLst/>
            </a:rPr>
            <a:t>between traditional HIV, TB and malaria communities and CLM implementers with PPR actors</a:t>
          </a:r>
          <a:endParaRPr lang="en-US" dirty="0"/>
        </a:p>
      </dgm:t>
    </dgm:pt>
    <dgm:pt modelId="{F058194F-0006-4F43-881E-FDAC7150157C}" type="parTrans" cxnId="{5A868F7B-7A48-4E3C-9F21-F72BC82E0471}">
      <dgm:prSet/>
      <dgm:spPr/>
      <dgm:t>
        <a:bodyPr/>
        <a:lstStyle/>
        <a:p>
          <a:endParaRPr lang="en-US"/>
        </a:p>
      </dgm:t>
    </dgm:pt>
    <dgm:pt modelId="{D8477932-D97C-4C95-8496-C7E1BC73730C}" type="sibTrans" cxnId="{5A868F7B-7A48-4E3C-9F21-F72BC82E0471}">
      <dgm:prSet/>
      <dgm:spPr/>
      <dgm:t>
        <a:bodyPr/>
        <a:lstStyle/>
        <a:p>
          <a:endParaRPr lang="en-US"/>
        </a:p>
      </dgm:t>
    </dgm:pt>
    <dgm:pt modelId="{A5F1AB9F-BD1F-4C3D-9118-96BF98D9963B}">
      <dgm:prSet phldrT="[Text]"/>
      <dgm:spPr/>
      <dgm:t>
        <a:bodyPr/>
        <a:lstStyle/>
        <a:p>
          <a:r>
            <a:rPr lang="en-GB" b="1" dirty="0">
              <a:effectLst/>
            </a:rPr>
            <a:t>Integration of human rights and gender equality </a:t>
          </a:r>
          <a:r>
            <a:rPr lang="en-GB" dirty="0">
              <a:effectLst/>
            </a:rPr>
            <a:t>in PPR strategies, plans and budgets</a:t>
          </a:r>
          <a:endParaRPr lang="en-US" dirty="0"/>
        </a:p>
      </dgm:t>
    </dgm:pt>
    <dgm:pt modelId="{A38080E8-E837-40F7-8182-284FF7873DF0}" type="parTrans" cxnId="{57378500-7113-41FD-85FD-0ABB16C4FD22}">
      <dgm:prSet/>
      <dgm:spPr/>
      <dgm:t>
        <a:bodyPr/>
        <a:lstStyle/>
        <a:p>
          <a:endParaRPr lang="en-US"/>
        </a:p>
      </dgm:t>
    </dgm:pt>
    <dgm:pt modelId="{45FFAA05-1D03-41D6-9DDE-B43CD7548269}" type="sibTrans" cxnId="{57378500-7113-41FD-85FD-0ABB16C4FD22}">
      <dgm:prSet/>
      <dgm:spPr/>
      <dgm:t>
        <a:bodyPr/>
        <a:lstStyle/>
        <a:p>
          <a:endParaRPr lang="en-US"/>
        </a:p>
      </dgm:t>
    </dgm:pt>
    <dgm:pt modelId="{04C0E26F-9933-4544-9138-1270C053B85A}">
      <dgm:prSet phldrT="[Text]"/>
      <dgm:spPr/>
      <dgm:t>
        <a:bodyPr/>
        <a:lstStyle/>
        <a:p>
          <a:r>
            <a:rPr lang="en-GB" b="1" dirty="0">
              <a:effectLst/>
            </a:rPr>
            <a:t>Improved global approach to community-led monitoring and engagement </a:t>
          </a:r>
          <a:r>
            <a:rPr lang="en-GB" dirty="0">
              <a:effectLst/>
            </a:rPr>
            <a:t>in pandemic preparedness and response planning </a:t>
          </a:r>
          <a:endParaRPr lang="en-US" dirty="0"/>
        </a:p>
      </dgm:t>
    </dgm:pt>
    <dgm:pt modelId="{49166E24-4205-4394-B9DE-DF7871402767}" type="parTrans" cxnId="{B4380999-1A9A-4B88-B813-7C9D8429AB5C}">
      <dgm:prSet/>
      <dgm:spPr/>
      <dgm:t>
        <a:bodyPr/>
        <a:lstStyle/>
        <a:p>
          <a:endParaRPr lang="en-US"/>
        </a:p>
      </dgm:t>
    </dgm:pt>
    <dgm:pt modelId="{67BF9F02-786F-4769-ABA2-5D4D2439242B}" type="sibTrans" cxnId="{B4380999-1A9A-4B88-B813-7C9D8429AB5C}">
      <dgm:prSet/>
      <dgm:spPr/>
      <dgm:t>
        <a:bodyPr/>
        <a:lstStyle/>
        <a:p>
          <a:endParaRPr lang="en-US"/>
        </a:p>
      </dgm:t>
    </dgm:pt>
    <dgm:pt modelId="{4F0A9E93-4906-47EE-9190-3B6FE59B0768}">
      <dgm:prSet phldrT="[Text]"/>
      <dgm:spPr/>
      <dgm:t>
        <a:bodyPr/>
        <a:lstStyle/>
        <a:p>
          <a:r>
            <a:rPr lang="en-US" b="1" dirty="0">
              <a:effectLst/>
            </a:rPr>
            <a:t>Strengthened community and health systems readiness </a:t>
          </a:r>
          <a:r>
            <a:rPr lang="en-US" dirty="0">
              <a:effectLst/>
            </a:rPr>
            <a:t>to be </a:t>
          </a:r>
          <a:r>
            <a:rPr lang="en-GB" dirty="0">
              <a:effectLst/>
            </a:rPr>
            <a:t>capable to prevent, identify and respond to future pandemics or outbreaks.</a:t>
          </a:r>
          <a:endParaRPr lang="en-US" dirty="0"/>
        </a:p>
      </dgm:t>
    </dgm:pt>
    <dgm:pt modelId="{29BF7CDE-6AD1-4EEC-8150-5C2F7EEA1FD3}" type="parTrans" cxnId="{036A87FD-5DCA-485B-A266-587AB5916AD3}">
      <dgm:prSet/>
      <dgm:spPr/>
      <dgm:t>
        <a:bodyPr/>
        <a:lstStyle/>
        <a:p>
          <a:endParaRPr lang="en-US"/>
        </a:p>
      </dgm:t>
    </dgm:pt>
    <dgm:pt modelId="{1823BB1C-EA36-40F4-85DB-F6B386735633}" type="sibTrans" cxnId="{036A87FD-5DCA-485B-A266-587AB5916AD3}">
      <dgm:prSet/>
      <dgm:spPr/>
      <dgm:t>
        <a:bodyPr/>
        <a:lstStyle/>
        <a:p>
          <a:endParaRPr lang="en-US"/>
        </a:p>
      </dgm:t>
    </dgm:pt>
    <dgm:pt modelId="{F78C1C90-A842-4E0B-BF48-B671176C4661}" type="pres">
      <dgm:prSet presAssocID="{11E5D972-C312-40FE-A58C-D046C36AE686}" presName="diagram" presStyleCnt="0">
        <dgm:presLayoutVars>
          <dgm:dir/>
          <dgm:resizeHandles val="exact"/>
        </dgm:presLayoutVars>
      </dgm:prSet>
      <dgm:spPr/>
    </dgm:pt>
    <dgm:pt modelId="{DD302ED2-A670-4AC7-8AEB-E82BDC295483}" type="pres">
      <dgm:prSet presAssocID="{BE225CBE-9C80-4ABC-89AA-5E0730EF77F2}" presName="node" presStyleLbl="node1" presStyleIdx="0" presStyleCnt="6">
        <dgm:presLayoutVars>
          <dgm:bulletEnabled val="1"/>
        </dgm:presLayoutVars>
      </dgm:prSet>
      <dgm:spPr/>
    </dgm:pt>
    <dgm:pt modelId="{E8D00375-CAEE-4B67-9BFE-133C4709E0F4}" type="pres">
      <dgm:prSet presAssocID="{4EC85EF6-4943-41CF-9DA8-DECE5CD6B077}" presName="sibTrans" presStyleCnt="0"/>
      <dgm:spPr/>
    </dgm:pt>
    <dgm:pt modelId="{9CF15B51-C84B-4245-A233-27DBDB780C42}" type="pres">
      <dgm:prSet presAssocID="{1F58DAE0-4007-4386-B661-228EA2BBBDCE}" presName="node" presStyleLbl="node1" presStyleIdx="1" presStyleCnt="6">
        <dgm:presLayoutVars>
          <dgm:bulletEnabled val="1"/>
        </dgm:presLayoutVars>
      </dgm:prSet>
      <dgm:spPr/>
    </dgm:pt>
    <dgm:pt modelId="{2CAEF03C-DD36-4352-98B6-E8A260508710}" type="pres">
      <dgm:prSet presAssocID="{7468F087-EEBA-4C93-8D7C-71494A2D6569}" presName="sibTrans" presStyleCnt="0"/>
      <dgm:spPr/>
    </dgm:pt>
    <dgm:pt modelId="{E91E9992-98AD-4B9D-9E32-B5227A94A5A0}" type="pres">
      <dgm:prSet presAssocID="{AAE53E79-2421-4E30-8612-D09D2FC7B1C6}" presName="node" presStyleLbl="node1" presStyleIdx="2" presStyleCnt="6">
        <dgm:presLayoutVars>
          <dgm:bulletEnabled val="1"/>
        </dgm:presLayoutVars>
      </dgm:prSet>
      <dgm:spPr/>
    </dgm:pt>
    <dgm:pt modelId="{A4997579-92CD-470E-B730-569D5F4FD0E6}" type="pres">
      <dgm:prSet presAssocID="{D8477932-D97C-4C95-8496-C7E1BC73730C}" presName="sibTrans" presStyleCnt="0"/>
      <dgm:spPr/>
    </dgm:pt>
    <dgm:pt modelId="{4074FBD1-10AE-431D-B09C-342535356218}" type="pres">
      <dgm:prSet presAssocID="{A5F1AB9F-BD1F-4C3D-9118-96BF98D9963B}" presName="node" presStyleLbl="node1" presStyleIdx="3" presStyleCnt="6">
        <dgm:presLayoutVars>
          <dgm:bulletEnabled val="1"/>
        </dgm:presLayoutVars>
      </dgm:prSet>
      <dgm:spPr/>
    </dgm:pt>
    <dgm:pt modelId="{BD536A62-6207-4431-9DF6-10B36076FE8D}" type="pres">
      <dgm:prSet presAssocID="{45FFAA05-1D03-41D6-9DDE-B43CD7548269}" presName="sibTrans" presStyleCnt="0"/>
      <dgm:spPr/>
    </dgm:pt>
    <dgm:pt modelId="{9FEE8DF1-1268-40FB-953B-B594E2D95445}" type="pres">
      <dgm:prSet presAssocID="{04C0E26F-9933-4544-9138-1270C053B85A}" presName="node" presStyleLbl="node1" presStyleIdx="4" presStyleCnt="6">
        <dgm:presLayoutVars>
          <dgm:bulletEnabled val="1"/>
        </dgm:presLayoutVars>
      </dgm:prSet>
      <dgm:spPr/>
    </dgm:pt>
    <dgm:pt modelId="{697F8D92-2096-40F1-BB2A-75682CBB7913}" type="pres">
      <dgm:prSet presAssocID="{67BF9F02-786F-4769-ABA2-5D4D2439242B}" presName="sibTrans" presStyleCnt="0"/>
      <dgm:spPr/>
    </dgm:pt>
    <dgm:pt modelId="{71C0A50E-66BB-4E64-BC22-59432BB8E94C}" type="pres">
      <dgm:prSet presAssocID="{4F0A9E93-4906-47EE-9190-3B6FE59B0768}" presName="node" presStyleLbl="node1" presStyleIdx="5" presStyleCnt="6">
        <dgm:presLayoutVars>
          <dgm:bulletEnabled val="1"/>
        </dgm:presLayoutVars>
      </dgm:prSet>
      <dgm:spPr/>
    </dgm:pt>
  </dgm:ptLst>
  <dgm:cxnLst>
    <dgm:cxn modelId="{57378500-7113-41FD-85FD-0ABB16C4FD22}" srcId="{11E5D972-C312-40FE-A58C-D046C36AE686}" destId="{A5F1AB9F-BD1F-4C3D-9118-96BF98D9963B}" srcOrd="3" destOrd="0" parTransId="{A38080E8-E837-40F7-8182-284FF7873DF0}" sibTransId="{45FFAA05-1D03-41D6-9DDE-B43CD7548269}"/>
    <dgm:cxn modelId="{1B667D47-E6C5-4DD1-A166-771393B5887A}" type="presOf" srcId="{04C0E26F-9933-4544-9138-1270C053B85A}" destId="{9FEE8DF1-1268-40FB-953B-B594E2D95445}" srcOrd="0" destOrd="0" presId="urn:microsoft.com/office/officeart/2005/8/layout/default"/>
    <dgm:cxn modelId="{1A91C952-43BA-4EE1-B6FB-A0EBE111BC15}" type="presOf" srcId="{4F0A9E93-4906-47EE-9190-3B6FE59B0768}" destId="{71C0A50E-66BB-4E64-BC22-59432BB8E94C}" srcOrd="0" destOrd="0" presId="urn:microsoft.com/office/officeart/2005/8/layout/default"/>
    <dgm:cxn modelId="{5A868F7B-7A48-4E3C-9F21-F72BC82E0471}" srcId="{11E5D972-C312-40FE-A58C-D046C36AE686}" destId="{AAE53E79-2421-4E30-8612-D09D2FC7B1C6}" srcOrd="2" destOrd="0" parTransId="{F058194F-0006-4F43-881E-FDAC7150157C}" sibTransId="{D8477932-D97C-4C95-8496-C7E1BC73730C}"/>
    <dgm:cxn modelId="{D84F8D89-2426-4B59-AEC9-993414AB8F7D}" type="presOf" srcId="{11E5D972-C312-40FE-A58C-D046C36AE686}" destId="{F78C1C90-A842-4E0B-BF48-B671176C4661}" srcOrd="0" destOrd="0" presId="urn:microsoft.com/office/officeart/2005/8/layout/default"/>
    <dgm:cxn modelId="{995DE88E-678C-4E81-BDF9-998C56F9B115}" type="presOf" srcId="{BE225CBE-9C80-4ABC-89AA-5E0730EF77F2}" destId="{DD302ED2-A670-4AC7-8AEB-E82BDC295483}" srcOrd="0" destOrd="0" presId="urn:microsoft.com/office/officeart/2005/8/layout/default"/>
    <dgm:cxn modelId="{B4380999-1A9A-4B88-B813-7C9D8429AB5C}" srcId="{11E5D972-C312-40FE-A58C-D046C36AE686}" destId="{04C0E26F-9933-4544-9138-1270C053B85A}" srcOrd="4" destOrd="0" parTransId="{49166E24-4205-4394-B9DE-DF7871402767}" sibTransId="{67BF9F02-786F-4769-ABA2-5D4D2439242B}"/>
    <dgm:cxn modelId="{D4F4F0A2-9EDA-42AB-8382-85F0D843C29D}" type="presOf" srcId="{A5F1AB9F-BD1F-4C3D-9118-96BF98D9963B}" destId="{4074FBD1-10AE-431D-B09C-342535356218}" srcOrd="0" destOrd="0" presId="urn:microsoft.com/office/officeart/2005/8/layout/default"/>
    <dgm:cxn modelId="{B17F6BC0-A7E2-489A-9A93-8615CD1D3EB7}" type="presOf" srcId="{AAE53E79-2421-4E30-8612-D09D2FC7B1C6}" destId="{E91E9992-98AD-4B9D-9E32-B5227A94A5A0}" srcOrd="0" destOrd="0" presId="urn:microsoft.com/office/officeart/2005/8/layout/default"/>
    <dgm:cxn modelId="{024023DA-6E99-4FF0-8C87-9D7931CB8E26}" srcId="{11E5D972-C312-40FE-A58C-D046C36AE686}" destId="{1F58DAE0-4007-4386-B661-228EA2BBBDCE}" srcOrd="1" destOrd="0" parTransId="{3BD7C0C9-BD7C-476F-9435-F41AC7DB469B}" sibTransId="{7468F087-EEBA-4C93-8D7C-71494A2D6569}"/>
    <dgm:cxn modelId="{E1F1D7E9-FF65-4E64-A528-3A228AE5D1B6}" srcId="{11E5D972-C312-40FE-A58C-D046C36AE686}" destId="{BE225CBE-9C80-4ABC-89AA-5E0730EF77F2}" srcOrd="0" destOrd="0" parTransId="{E9824812-724E-4C88-AB88-D8F36CE49A39}" sibTransId="{4EC85EF6-4943-41CF-9DA8-DECE5CD6B077}"/>
    <dgm:cxn modelId="{ED4761F9-3F4B-46EC-845A-1468105E48AE}" type="presOf" srcId="{1F58DAE0-4007-4386-B661-228EA2BBBDCE}" destId="{9CF15B51-C84B-4245-A233-27DBDB780C42}" srcOrd="0" destOrd="0" presId="urn:microsoft.com/office/officeart/2005/8/layout/default"/>
    <dgm:cxn modelId="{036A87FD-5DCA-485B-A266-587AB5916AD3}" srcId="{11E5D972-C312-40FE-A58C-D046C36AE686}" destId="{4F0A9E93-4906-47EE-9190-3B6FE59B0768}" srcOrd="5" destOrd="0" parTransId="{29BF7CDE-6AD1-4EEC-8150-5C2F7EEA1FD3}" sibTransId="{1823BB1C-EA36-40F4-85DB-F6B386735633}"/>
    <dgm:cxn modelId="{5DE79A39-B874-4136-8C3C-2A55BB73DAFD}" type="presParOf" srcId="{F78C1C90-A842-4E0B-BF48-B671176C4661}" destId="{DD302ED2-A670-4AC7-8AEB-E82BDC295483}" srcOrd="0" destOrd="0" presId="urn:microsoft.com/office/officeart/2005/8/layout/default"/>
    <dgm:cxn modelId="{19E7BD3C-E959-49D5-AB06-36E31274BA0F}" type="presParOf" srcId="{F78C1C90-A842-4E0B-BF48-B671176C4661}" destId="{E8D00375-CAEE-4B67-9BFE-133C4709E0F4}" srcOrd="1" destOrd="0" presId="urn:microsoft.com/office/officeart/2005/8/layout/default"/>
    <dgm:cxn modelId="{2B58256F-CD4B-4355-889E-B5319560952B}" type="presParOf" srcId="{F78C1C90-A842-4E0B-BF48-B671176C4661}" destId="{9CF15B51-C84B-4245-A233-27DBDB780C42}" srcOrd="2" destOrd="0" presId="urn:microsoft.com/office/officeart/2005/8/layout/default"/>
    <dgm:cxn modelId="{99149256-AC09-4442-88C0-2015A2207FB3}" type="presParOf" srcId="{F78C1C90-A842-4E0B-BF48-B671176C4661}" destId="{2CAEF03C-DD36-4352-98B6-E8A260508710}" srcOrd="3" destOrd="0" presId="urn:microsoft.com/office/officeart/2005/8/layout/default"/>
    <dgm:cxn modelId="{21BE5EC1-19EE-4E2C-B236-FC9A7A02848C}" type="presParOf" srcId="{F78C1C90-A842-4E0B-BF48-B671176C4661}" destId="{E91E9992-98AD-4B9D-9E32-B5227A94A5A0}" srcOrd="4" destOrd="0" presId="urn:microsoft.com/office/officeart/2005/8/layout/default"/>
    <dgm:cxn modelId="{B39FC28B-D173-4066-81C3-20CDC7956D8C}" type="presParOf" srcId="{F78C1C90-A842-4E0B-BF48-B671176C4661}" destId="{A4997579-92CD-470E-B730-569D5F4FD0E6}" srcOrd="5" destOrd="0" presId="urn:microsoft.com/office/officeart/2005/8/layout/default"/>
    <dgm:cxn modelId="{575504F2-8A47-427B-A6AC-F8EC536405A6}" type="presParOf" srcId="{F78C1C90-A842-4E0B-BF48-B671176C4661}" destId="{4074FBD1-10AE-431D-B09C-342535356218}" srcOrd="6" destOrd="0" presId="urn:microsoft.com/office/officeart/2005/8/layout/default"/>
    <dgm:cxn modelId="{5B22B2C4-3CD6-487A-AF61-83A0889BE5EC}" type="presParOf" srcId="{F78C1C90-A842-4E0B-BF48-B671176C4661}" destId="{BD536A62-6207-4431-9DF6-10B36076FE8D}" srcOrd="7" destOrd="0" presId="urn:microsoft.com/office/officeart/2005/8/layout/default"/>
    <dgm:cxn modelId="{A4A758BB-6AC5-4857-9725-53C630B03B1F}" type="presParOf" srcId="{F78C1C90-A842-4E0B-BF48-B671176C4661}" destId="{9FEE8DF1-1268-40FB-953B-B594E2D95445}" srcOrd="8" destOrd="0" presId="urn:microsoft.com/office/officeart/2005/8/layout/default"/>
    <dgm:cxn modelId="{165CBE63-98BC-4549-B69F-4821D11A7EBE}" type="presParOf" srcId="{F78C1C90-A842-4E0B-BF48-B671176C4661}" destId="{697F8D92-2096-40F1-BB2A-75682CBB7913}" srcOrd="9" destOrd="0" presId="urn:microsoft.com/office/officeart/2005/8/layout/default"/>
    <dgm:cxn modelId="{273217EC-C828-4688-9D5E-40F1B6B4EFE6}" type="presParOf" srcId="{F78C1C90-A842-4E0B-BF48-B671176C4661}" destId="{71C0A50E-66BB-4E64-BC22-59432BB8E94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02ED2-A670-4AC7-8AEB-E82BDC295483}">
      <dsp:nvSpPr>
        <dsp:cNvPr id="0" name=""/>
        <dsp:cNvSpPr/>
      </dsp:nvSpPr>
      <dsp:spPr>
        <a:xfrm>
          <a:off x="1221978" y="2645"/>
          <a:ext cx="2706687" cy="16240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rPr>
            <a:t>Greater knowledge and capacity </a:t>
          </a:r>
          <a:r>
            <a:rPr lang="en-GB" sz="1400" kern="1200" dirty="0">
              <a:effectLst/>
            </a:rPr>
            <a:t>of community, civil society and CLM implementers on </a:t>
          </a:r>
          <a:r>
            <a:rPr lang="en-GB" sz="1400" b="1" kern="1200" dirty="0">
              <a:effectLst/>
            </a:rPr>
            <a:t>PPR</a:t>
          </a:r>
          <a:r>
            <a:rPr lang="en-GB" sz="1400" kern="1200" dirty="0">
              <a:effectLst/>
            </a:rPr>
            <a:t> governance, key concepts, finance and strategies (global and national). </a:t>
          </a:r>
          <a:endParaRPr lang="en-US" sz="1400" kern="1200" dirty="0"/>
        </a:p>
      </dsp:txBody>
      <dsp:txXfrm>
        <a:off x="1221978" y="2645"/>
        <a:ext cx="2706687" cy="1624012"/>
      </dsp:txXfrm>
    </dsp:sp>
    <dsp:sp modelId="{9CF15B51-C84B-4245-A233-27DBDB780C42}">
      <dsp:nvSpPr>
        <dsp:cNvPr id="0" name=""/>
        <dsp:cNvSpPr/>
      </dsp:nvSpPr>
      <dsp:spPr>
        <a:xfrm>
          <a:off x="4199334" y="2645"/>
          <a:ext cx="2706687" cy="162401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rPr>
            <a:t>Community voices and leadership through engagement and utilization of CLM data </a:t>
          </a:r>
          <a:r>
            <a:rPr lang="en-GB" sz="1400" kern="1200" dirty="0">
              <a:effectLst/>
            </a:rPr>
            <a:t>in national PPR technical working groups, steering committees, decision-making platforms at national level. </a:t>
          </a:r>
          <a:endParaRPr lang="en-US" sz="1400" kern="1200" dirty="0"/>
        </a:p>
      </dsp:txBody>
      <dsp:txXfrm>
        <a:off x="4199334" y="2645"/>
        <a:ext cx="2706687" cy="1624012"/>
      </dsp:txXfrm>
    </dsp:sp>
    <dsp:sp modelId="{E91E9992-98AD-4B9D-9E32-B5227A94A5A0}">
      <dsp:nvSpPr>
        <dsp:cNvPr id="0" name=""/>
        <dsp:cNvSpPr/>
      </dsp:nvSpPr>
      <dsp:spPr>
        <a:xfrm>
          <a:off x="1221978" y="1897327"/>
          <a:ext cx="2706687" cy="162401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rPr>
            <a:t>Deepening and expanding partnerships and collaboration </a:t>
          </a:r>
          <a:r>
            <a:rPr lang="en-GB" sz="1400" kern="1200" dirty="0">
              <a:effectLst/>
            </a:rPr>
            <a:t>between traditional HIV, TB and malaria communities and CLM implementers with PPR actors</a:t>
          </a:r>
          <a:endParaRPr lang="en-US" sz="1400" kern="1200" dirty="0"/>
        </a:p>
      </dsp:txBody>
      <dsp:txXfrm>
        <a:off x="1221978" y="1897327"/>
        <a:ext cx="2706687" cy="1624012"/>
      </dsp:txXfrm>
    </dsp:sp>
    <dsp:sp modelId="{4074FBD1-10AE-431D-B09C-342535356218}">
      <dsp:nvSpPr>
        <dsp:cNvPr id="0" name=""/>
        <dsp:cNvSpPr/>
      </dsp:nvSpPr>
      <dsp:spPr>
        <a:xfrm>
          <a:off x="4199334" y="1897327"/>
          <a:ext cx="2706687" cy="162401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rPr>
            <a:t>Integration of human rights and gender equality </a:t>
          </a:r>
          <a:r>
            <a:rPr lang="en-GB" sz="1400" kern="1200" dirty="0">
              <a:effectLst/>
            </a:rPr>
            <a:t>in PPR strategies, plans and budgets</a:t>
          </a:r>
          <a:endParaRPr lang="en-US" sz="1400" kern="1200" dirty="0"/>
        </a:p>
      </dsp:txBody>
      <dsp:txXfrm>
        <a:off x="4199334" y="1897327"/>
        <a:ext cx="2706687" cy="1624012"/>
      </dsp:txXfrm>
    </dsp:sp>
    <dsp:sp modelId="{9FEE8DF1-1268-40FB-953B-B594E2D95445}">
      <dsp:nvSpPr>
        <dsp:cNvPr id="0" name=""/>
        <dsp:cNvSpPr/>
      </dsp:nvSpPr>
      <dsp:spPr>
        <a:xfrm>
          <a:off x="1221978" y="3792008"/>
          <a:ext cx="2706687" cy="1624012"/>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effectLst/>
            </a:rPr>
            <a:t>Improved global approach to community-led monitoring and engagement </a:t>
          </a:r>
          <a:r>
            <a:rPr lang="en-GB" sz="1400" kern="1200" dirty="0">
              <a:effectLst/>
            </a:rPr>
            <a:t>in pandemic preparedness and response planning </a:t>
          </a:r>
          <a:endParaRPr lang="en-US" sz="1400" kern="1200" dirty="0"/>
        </a:p>
      </dsp:txBody>
      <dsp:txXfrm>
        <a:off x="1221978" y="3792008"/>
        <a:ext cx="2706687" cy="1624012"/>
      </dsp:txXfrm>
    </dsp:sp>
    <dsp:sp modelId="{71C0A50E-66BB-4E64-BC22-59432BB8E94C}">
      <dsp:nvSpPr>
        <dsp:cNvPr id="0" name=""/>
        <dsp:cNvSpPr/>
      </dsp:nvSpPr>
      <dsp:spPr>
        <a:xfrm>
          <a:off x="4199334" y="3792008"/>
          <a:ext cx="2706687" cy="1624012"/>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effectLst/>
            </a:rPr>
            <a:t>Strengthened community and health systems readiness </a:t>
          </a:r>
          <a:r>
            <a:rPr lang="en-US" sz="1400" kern="1200" dirty="0">
              <a:effectLst/>
            </a:rPr>
            <a:t>to be </a:t>
          </a:r>
          <a:r>
            <a:rPr lang="en-GB" sz="1400" kern="1200" dirty="0">
              <a:effectLst/>
            </a:rPr>
            <a:t>capable to prevent, identify and respond to future pandemics or outbreaks.</a:t>
          </a:r>
          <a:endParaRPr lang="en-US" sz="1400" kern="1200" dirty="0"/>
        </a:p>
      </dsp:txBody>
      <dsp:txXfrm>
        <a:off x="4199334"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261101e21c5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t>From these evolving needs, there are three key themes have come up. building institutional capacity for advocacy and surveillance will be critical for effective CLM and CE implementation  in the context of PPR. To address these themes, there will be need to channel both existing and additional CLM and CE funds towards enhancing the capacity of CSOs and CBOs around CLM and CE for PPR, enhance existing CLM and CE systems for PPR adaptation, and identify additional CSOs and stakeholders to be engaged.</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b="1" dirty="0"/>
              <a:t>CLM CMLI Phase 1:</a:t>
            </a:r>
            <a:endParaRPr lang="en-US" sz="1100" b="1" dirty="0"/>
          </a:p>
          <a:p>
            <a:pPr marL="174625" indent="-174625">
              <a:spcAft>
                <a:spcPts val="600"/>
              </a:spcAft>
              <a:buFont typeface="Arial" panose="020B0604020202020204" pitchFamily="34" charset="0"/>
              <a:buChar char="•"/>
            </a:pPr>
            <a:r>
              <a:rPr lang="en-US" sz="1200" b="1" dirty="0"/>
              <a:t>All targets achieved with Phase 1 investments</a:t>
            </a:r>
            <a:r>
              <a:rPr lang="en-US" sz="1200" dirty="0"/>
              <a:t> on (a) short-term technical assistance (b) TA coordination, QA and documentation, and (c) and evidence and learning.</a:t>
            </a:r>
          </a:p>
          <a:p>
            <a:pPr marL="174625" indent="-174625">
              <a:spcAft>
                <a:spcPts val="600"/>
              </a:spcAft>
              <a:buFont typeface="Arial" panose="020B0604020202020204" pitchFamily="34" charset="0"/>
              <a:buChar char="•"/>
            </a:pPr>
            <a:r>
              <a:rPr lang="en-US" sz="1200" b="1" dirty="0"/>
              <a:t>Phase 1 resulted in 22 technical assistance assignments in 13 countries</a:t>
            </a:r>
            <a:r>
              <a:rPr lang="en-US" sz="1200" dirty="0"/>
              <a:t> to support CLM adaptation to C19 which gave visibility to the impact of C19 in HTM services and </a:t>
            </a:r>
            <a:r>
              <a:rPr lang="en-US" sz="1200" b="1" dirty="0"/>
              <a:t>5 focal points who documented learning and case studies</a:t>
            </a:r>
            <a:r>
              <a:rPr lang="en-US" sz="1200" dirty="0"/>
              <a:t> from the support, with key results from countries like Kenya and Moldova, to name a few.</a:t>
            </a:r>
          </a:p>
          <a:p>
            <a:pPr marL="174625" indent="-174625">
              <a:spcAft>
                <a:spcPts val="600"/>
              </a:spcAft>
              <a:buFont typeface="Arial" panose="020B0604020202020204" pitchFamily="34" charset="0"/>
              <a:buChar char="•"/>
            </a:pPr>
            <a:r>
              <a:rPr lang="en-US" sz="1200" b="1" dirty="0"/>
              <a:t>12 CLM technical resources (with C19 context) </a:t>
            </a:r>
            <a:r>
              <a:rPr lang="en-US" sz="1200" dirty="0"/>
              <a:t>utilized for CLM TA and implementation, including co-convening a </a:t>
            </a:r>
            <a:r>
              <a:rPr lang="en-US" sz="1200" b="1" dirty="0"/>
              <a:t>Global CLM Meeting </a:t>
            </a:r>
            <a:r>
              <a:rPr lang="en-US" sz="1200" dirty="0"/>
              <a:t>to share learnings from C19 and foster-south-to-south learning.</a:t>
            </a:r>
          </a:p>
          <a:p>
            <a:pPr marL="0" lvl="0" indent="0" algn="l" rtl="0">
              <a:spcBef>
                <a:spcPts val="0"/>
              </a:spcBef>
              <a:spcAft>
                <a:spcPts val="0"/>
              </a:spcAft>
              <a:buClr>
                <a:schemeClr val="dk1"/>
              </a:buClr>
              <a:buSzPts val="1400"/>
              <a:buFont typeface="Arial"/>
              <a:buNone/>
            </a:pPr>
            <a:endParaRPr lang="en-US" dirty="0"/>
          </a:p>
          <a:p>
            <a:pPr marL="0" lvl="0" indent="0" algn="l" rtl="0">
              <a:spcBef>
                <a:spcPts val="0"/>
              </a:spcBef>
              <a:spcAft>
                <a:spcPts val="0"/>
              </a:spcAft>
              <a:buClr>
                <a:schemeClr val="dk1"/>
              </a:buClr>
              <a:buSzPts val="1400"/>
              <a:buFont typeface="Arial"/>
              <a:buNone/>
            </a:pPr>
            <a:r>
              <a:rPr lang="en-US" sz="1200" b="1" dirty="0"/>
              <a:t>Community Engagement and Leadership in Pandemic Governance</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b="0" dirty="0"/>
              <a:t>E</a:t>
            </a:r>
            <a:r>
              <a:rPr lang="en-GB" sz="1200" b="0" dirty="0"/>
              <a:t>ngagement from C19RM FR development process to </a:t>
            </a:r>
            <a:r>
              <a:rPr lang="en-GB" b="0" dirty="0"/>
              <a:t>governance processes</a:t>
            </a: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GB" b="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b="1" i="0" strike="noStrike" kern="1200" cap="none" spc="0" normalizeH="0" baseline="0" noProof="0" dirty="0">
                <a:ln>
                  <a:noFill/>
                </a:ln>
                <a:solidFill>
                  <a:prstClr val="black"/>
                </a:solidFill>
                <a:effectLst/>
                <a:uLnTx/>
                <a:uFillTx/>
                <a:latin typeface="Arial Black"/>
                <a:ea typeface="+mn-ea"/>
                <a:cs typeface="+mn-cs"/>
              </a:rPr>
              <a:t>The Challenges:</a:t>
            </a:r>
            <a:endParaRPr kumimoji="0" lang="en-GB" b="1" i="0" strike="noStrike" kern="1200" cap="none" spc="0" normalizeH="0" baseline="0" noProof="0" dirty="0">
              <a:ln>
                <a:noFill/>
              </a:ln>
              <a:solidFill>
                <a:prstClr val="black"/>
              </a:solidFill>
              <a:effectLst/>
              <a:uLnTx/>
              <a:uFillTx/>
              <a:latin typeface="Arial"/>
              <a:ea typeface="+mn-ea"/>
              <a:cs typeface="+mn-cs"/>
            </a:endParaRPr>
          </a:p>
          <a:p>
            <a:pPr>
              <a:spcAft>
                <a:spcPts val="1000"/>
              </a:spcAft>
              <a:buClr>
                <a:schemeClr val="tx1"/>
              </a:buClr>
              <a:buFont typeface="Arial" panose="020B0604020202020204" pitchFamily="34" charset="0"/>
              <a:buChar char="•"/>
              <a:defRPr/>
            </a:pPr>
            <a:r>
              <a:rPr lang="en-GB" sz="1200" dirty="0">
                <a:solidFill>
                  <a:prstClr val="black"/>
                </a:solidFill>
                <a:latin typeface="Arial"/>
              </a:rPr>
              <a:t>Communiti</a:t>
            </a:r>
            <a:r>
              <a:rPr lang="en-GB" sz="1200" dirty="0">
                <a:latin typeface="+mn-lt"/>
              </a:rPr>
              <a:t>es have </a:t>
            </a:r>
            <a:r>
              <a:rPr lang="en-GB" sz="1200" b="1" dirty="0">
                <a:latin typeface="+mn-lt"/>
              </a:rPr>
              <a:t>limited access to information</a:t>
            </a:r>
            <a:r>
              <a:rPr lang="en-GB" sz="1200" dirty="0">
                <a:latin typeface="+mn-lt"/>
              </a:rPr>
              <a:t> and are </a:t>
            </a:r>
            <a:r>
              <a:rPr lang="en-GB" sz="1200" b="1" dirty="0">
                <a:latin typeface="+mn-lt"/>
              </a:rPr>
              <a:t>not included in PPR decision-making</a:t>
            </a:r>
            <a:r>
              <a:rPr lang="en-GB" sz="1200" dirty="0">
                <a:latin typeface="+mn-lt"/>
              </a:rPr>
              <a:t> fora</a:t>
            </a:r>
          </a:p>
          <a:p>
            <a:pPr>
              <a:spcAft>
                <a:spcPts val="1000"/>
              </a:spcAft>
              <a:buClr>
                <a:schemeClr val="tx1"/>
              </a:buClr>
              <a:buFont typeface="Arial" panose="020B0604020202020204" pitchFamily="34" charset="0"/>
              <a:buChar char="•"/>
              <a:defRPr/>
            </a:pPr>
            <a:r>
              <a:rPr lang="en-GB" sz="1200" dirty="0">
                <a:solidFill>
                  <a:prstClr val="black"/>
                </a:solidFill>
                <a:latin typeface="Arial"/>
              </a:rPr>
              <a:t>Absence of systematic PPR </a:t>
            </a:r>
            <a:r>
              <a:rPr lang="en-GB" sz="1200" b="1" dirty="0">
                <a:solidFill>
                  <a:prstClr val="black"/>
                </a:solidFill>
                <a:latin typeface="Arial"/>
              </a:rPr>
              <a:t>capacity development strategies and plans for most vulnerable and marginalised communities</a:t>
            </a:r>
            <a:endParaRPr lang="en-GB" sz="1200" b="1" dirty="0">
              <a:solidFill>
                <a:prstClr val="black"/>
              </a:solidFill>
              <a:latin typeface="Arial"/>
              <a:cs typeface="Arial"/>
            </a:endParaRPr>
          </a:p>
          <a:p>
            <a:pPr>
              <a:spcAft>
                <a:spcPts val="1000"/>
              </a:spcAft>
              <a:buClr>
                <a:schemeClr val="tx1"/>
              </a:buClr>
              <a:buFont typeface="Arial" panose="020B0604020202020204" pitchFamily="34" charset="0"/>
              <a:buChar char="•"/>
              <a:defRPr/>
            </a:pPr>
            <a:r>
              <a:rPr lang="en-GB" sz="1200" b="1" dirty="0">
                <a:solidFill>
                  <a:prstClr val="black"/>
                </a:solidFill>
                <a:latin typeface="Arial"/>
              </a:rPr>
              <a:t>Weak consultation and coordination in development and oversight of  PPR policies and programs</a:t>
            </a:r>
            <a:endParaRPr lang="en-GB" sz="1200" b="1" dirty="0">
              <a:solidFill>
                <a:prstClr val="black"/>
              </a:solidFill>
              <a:latin typeface="Arial"/>
              <a:cs typeface="Arial"/>
            </a:endParaRPr>
          </a:p>
          <a:p>
            <a:pPr>
              <a:spcAft>
                <a:spcPts val="1000"/>
              </a:spcAft>
              <a:buClr>
                <a:schemeClr val="tx1"/>
              </a:buClr>
              <a:buFont typeface="Arial" panose="020B0604020202020204" pitchFamily="34" charset="0"/>
              <a:buChar char="•"/>
              <a:defRPr/>
            </a:pPr>
            <a:r>
              <a:rPr lang="en-GB" sz="1200" b="1" dirty="0">
                <a:solidFill>
                  <a:prstClr val="black"/>
                </a:solidFill>
                <a:latin typeface="Arial"/>
              </a:rPr>
              <a:t>Stigma and discrimination </a:t>
            </a:r>
            <a:r>
              <a:rPr lang="en-GB" sz="1200" dirty="0">
                <a:solidFill>
                  <a:prstClr val="black"/>
                </a:solidFill>
                <a:latin typeface="Arial"/>
              </a:rPr>
              <a:t>against most vulnerable and marginalised communities</a:t>
            </a:r>
            <a:endParaRPr lang="en-GB" sz="1200" dirty="0">
              <a:solidFill>
                <a:prstClr val="black"/>
              </a:solidFill>
              <a:latin typeface="Arial"/>
              <a:cs typeface="Arial"/>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GB" b="1" dirty="0"/>
              <a:t>Objectives:</a:t>
            </a:r>
          </a:p>
          <a:p>
            <a:pPr>
              <a:spcAft>
                <a:spcPts val="1200"/>
              </a:spcAft>
            </a:pPr>
            <a:r>
              <a:rPr lang="en-GB" sz="1200" dirty="0">
                <a:latin typeface="Arial" panose="020B0604020202020204" pitchFamily="34" charset="0"/>
                <a:ea typeface="Calibri" panose="020F0502020204030204" pitchFamily="34" charset="0"/>
                <a:cs typeface="Arial" panose="020B0604020202020204" pitchFamily="34" charset="0"/>
              </a:rPr>
              <a:t>1. I</a:t>
            </a:r>
            <a:r>
              <a:rPr lang="en-GB" sz="1200" dirty="0">
                <a:effectLst/>
                <a:latin typeface="Arial" panose="020B0604020202020204" pitchFamily="34" charset="0"/>
                <a:ea typeface="Calibri" panose="020F0502020204030204" pitchFamily="34" charset="0"/>
                <a:cs typeface="Arial" panose="020B0604020202020204" pitchFamily="34" charset="0"/>
              </a:rPr>
              <a:t>dentify, test and document engagement approaches and strategies to enable </a:t>
            </a:r>
            <a:r>
              <a:rPr lang="en-GB" sz="1200" dirty="0">
                <a:latin typeface="Arial" panose="020B0604020202020204" pitchFamily="34" charset="0"/>
                <a:ea typeface="Calibri" panose="020F0502020204030204" pitchFamily="34" charset="0"/>
                <a:cs typeface="Arial" panose="020B0604020202020204" pitchFamily="34" charset="0"/>
              </a:rPr>
              <a:t>KVP</a:t>
            </a:r>
            <a:r>
              <a:rPr lang="en-GB" sz="1200" dirty="0">
                <a:effectLst/>
                <a:latin typeface="Arial" panose="020B0604020202020204" pitchFamily="34" charset="0"/>
                <a:ea typeface="Calibri" panose="020F0502020204030204" pitchFamily="34" charset="0"/>
                <a:cs typeface="Arial" panose="020B0604020202020204" pitchFamily="34" charset="0"/>
              </a:rPr>
              <a:t>s through TB networks to </a:t>
            </a:r>
            <a:r>
              <a:rPr lang="en-GB" sz="1200" dirty="0">
                <a:latin typeface="Arial" panose="020B0604020202020204" pitchFamily="34" charset="0"/>
                <a:ea typeface="Calibri" panose="020F0502020204030204" pitchFamily="34" charset="0"/>
                <a:cs typeface="Arial" panose="020B0604020202020204" pitchFamily="34" charset="0"/>
              </a:rPr>
              <a:t>influence COVID19 </a:t>
            </a:r>
            <a:r>
              <a:rPr lang="en-GB" sz="1200" dirty="0">
                <a:effectLst/>
                <a:latin typeface="Arial" panose="020B0604020202020204" pitchFamily="34" charset="0"/>
                <a:ea typeface="Calibri" panose="020F0502020204030204" pitchFamily="34" charset="0"/>
                <a:cs typeface="Arial" panose="020B0604020202020204" pitchFamily="34" charset="0"/>
              </a:rPr>
              <a:t>and PPR decisions</a:t>
            </a:r>
          </a:p>
          <a:p>
            <a:pPr>
              <a:spcAft>
                <a:spcPts val="1200"/>
              </a:spcAft>
            </a:pPr>
            <a:r>
              <a:rPr lang="en-GB" sz="1200" dirty="0">
                <a:latin typeface="Arial" panose="020B0604020202020204" pitchFamily="34" charset="0"/>
                <a:ea typeface="Times New Roman" panose="02020603050405020304" pitchFamily="18" charset="0"/>
                <a:cs typeface="Arial" panose="020B0604020202020204" pitchFamily="34" charset="0"/>
              </a:rPr>
              <a:t>2. Identify and facilitate access to </a:t>
            </a:r>
            <a:r>
              <a:rPr lang="en-GB" sz="1200" dirty="0">
                <a:effectLst/>
                <a:latin typeface="Arial" panose="020B0604020202020204" pitchFamily="34" charset="0"/>
                <a:ea typeface="Times New Roman" panose="02020603050405020304" pitchFamily="18" charset="0"/>
                <a:cs typeface="Arial" panose="020B0604020202020204" pitchFamily="34" charset="0"/>
              </a:rPr>
              <a:t>technical support</a:t>
            </a:r>
          </a:p>
          <a:p>
            <a:pPr>
              <a:spcAft>
                <a:spcPts val="1200"/>
              </a:spcAf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Embed lessons/learning from COVID19 2.0 into PPR GF related processes</a:t>
            </a:r>
          </a:p>
          <a:p>
            <a:pPr>
              <a:spcAft>
                <a:spcPts val="1200"/>
              </a:spcAft>
            </a:pPr>
            <a:endPar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r>
              <a:rPr lang="en-GB"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Deliverables:</a:t>
            </a:r>
            <a:endPar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1200"/>
              </a:spcAft>
            </a:pP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1. Engagement mechanism that facilitate the inclusion of community perspectives and expertise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TB, COVID19 and PPR governance, planning, implementation, accountability country processes and platforms developed and/or strengthened.</a:t>
            </a:r>
          </a:p>
          <a:p>
            <a:pPr>
              <a:spcAft>
                <a:spcPts val="1200"/>
              </a:spcAft>
            </a:pPr>
            <a:r>
              <a:rPr lang="en-US" sz="1200" dirty="0">
                <a:latin typeface="Arial" panose="020B0604020202020204" pitchFamily="34" charset="0"/>
                <a:ea typeface="Calibri" panose="020F0502020204030204" pitchFamily="34" charset="0"/>
                <a:cs typeface="Arial" panose="020B0604020202020204" pitchFamily="34" charset="0"/>
              </a:rPr>
              <a:t>2. I</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dentified and strengthen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approaches and strategies to ensure the </a:t>
            </a:r>
            <a:r>
              <a:rPr lang="en-US" sz="1200" b="1" dirty="0">
                <a:latin typeface="Arial" panose="020B0604020202020204" pitchFamily="34" charset="0"/>
                <a:ea typeface="Calibri" panose="020F0502020204030204" pitchFamily="34" charset="0"/>
                <a:cs typeface="Arial" panose="020B0604020202020204" pitchFamily="34" charset="0"/>
              </a:rPr>
              <a:t>KVP</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 have capacity to engage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countr</a:t>
            </a:r>
            <a:r>
              <a:rPr lang="en-US" sz="1200" dirty="0">
                <a:latin typeface="Arial" panose="020B0604020202020204" pitchFamily="34" charset="0"/>
                <a:ea typeface="Calibri" panose="020F0502020204030204" pitchFamily="34" charset="0"/>
                <a:cs typeface="Arial" panose="020B0604020202020204" pitchFamily="34" charset="0"/>
              </a:rPr>
              <a:t>y TB, COVID19 and PPR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processes</a:t>
            </a:r>
          </a:p>
          <a:p>
            <a:pPr>
              <a:spcAft>
                <a:spcPts val="1200"/>
              </a:spcAft>
            </a:pPr>
            <a:r>
              <a:rPr lang="en-US" sz="1200" b="1" dirty="0">
                <a:latin typeface="Arial" panose="020B0604020202020204" pitchFamily="34" charset="0"/>
                <a:ea typeface="Calibri" panose="020F0502020204030204" pitchFamily="34" charset="0"/>
                <a:cs typeface="Arial" panose="020B0604020202020204" pitchFamily="34" charset="0"/>
              </a:rPr>
              <a:t>3. Nurture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partnerships and foster collaboration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between communities, civil society, governments, and TA providers that </a:t>
            </a:r>
            <a:r>
              <a:rPr lang="en-US"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 and facilitate engagement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of </a:t>
            </a:r>
            <a:r>
              <a:rPr lang="en-US" sz="1200" dirty="0">
                <a:effectLst/>
                <a:latin typeface="Arial" panose="020B0604020202020204" pitchFamily="34" charset="0"/>
                <a:ea typeface="Calibri" panose="020F0502020204030204" pitchFamily="34" charset="0"/>
                <a:cs typeface="Arial" panose="020B0604020202020204" pitchFamily="34" charset="0"/>
              </a:rPr>
              <a:t>KVP</a:t>
            </a:r>
            <a:r>
              <a:rPr lang="en-US" sz="1200" dirty="0">
                <a:solidFill>
                  <a:schemeClr val="tx1"/>
                </a:solidFill>
                <a:latin typeface="Arial" panose="020B0604020202020204" pitchFamily="34" charset="0"/>
                <a:ea typeface="Calibri" panose="020F0502020204030204" pitchFamily="34" charset="0"/>
                <a:cs typeface="Arial" panose="020B0604020202020204" pitchFamily="34" charset="0"/>
              </a:rPr>
              <a:t>s </a:t>
            </a: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in TB, COVID19 and PPR processes</a:t>
            </a: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GB" sz="1100" dirty="0"/>
          </a:p>
          <a:p>
            <a:pPr>
              <a:spcAft>
                <a:spcPts val="1200"/>
              </a:spcAft>
            </a:pP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200"/>
              </a:spcAft>
            </a:pP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200"/>
              </a:spcAft>
            </a:pP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endParaRPr lang="en-GB" b="0" dirty="0"/>
          </a:p>
          <a:p>
            <a:pPr marL="0" lvl="0" indent="0" algn="l" rtl="0">
              <a:spcBef>
                <a:spcPts val="0"/>
              </a:spcBef>
              <a:spcAft>
                <a:spcPts val="0"/>
              </a:spcAft>
              <a:buClr>
                <a:schemeClr val="dk1"/>
              </a:buClr>
              <a:buSzPts val="1400"/>
              <a:buFont typeface="Arial"/>
              <a:buNone/>
            </a:pPr>
            <a:endParaRPr lang="en-US" dirty="0"/>
          </a:p>
        </p:txBody>
      </p:sp>
      <p:sp>
        <p:nvSpPr>
          <p:cNvPr id="1329" name="Google Shape;1329;g261101e21c5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04f137ae2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1017" name="Google Shape;1017;g204f137ae2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656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131254-3E2A-413C-B32A-FCE3FE6A85CA}" type="slidenum">
              <a:rPr lang="en-GB" smtClean="0"/>
              <a:t>5</a:t>
            </a:fld>
            <a:endParaRPr lang="en-GB"/>
          </a:p>
        </p:txBody>
      </p:sp>
    </p:spTree>
    <p:extLst>
      <p:ext uri="{BB962C8B-B14F-4D97-AF65-F5344CB8AC3E}">
        <p14:creationId xmlns:p14="http://schemas.microsoft.com/office/powerpoint/2010/main" val="267162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131254-3E2A-413C-B32A-FCE3FE6A85CA}" type="slidenum">
              <a:rPr lang="en-GB" smtClean="0"/>
              <a:t>6</a:t>
            </a:fld>
            <a:endParaRPr lang="en-GB"/>
          </a:p>
        </p:txBody>
      </p:sp>
    </p:spTree>
    <p:extLst>
      <p:ext uri="{BB962C8B-B14F-4D97-AF65-F5344CB8AC3E}">
        <p14:creationId xmlns:p14="http://schemas.microsoft.com/office/powerpoint/2010/main" val="1482252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g261101e21c5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b="1" u="none" strike="noStrike" dirty="0">
                <a:latin typeface="+mj-lt"/>
                <a:ea typeface="Arial" panose="020B0604020202020204" pitchFamily="34" charset="0"/>
              </a:rPr>
              <a:t>COPPER-CLM - Consideration</a:t>
            </a:r>
            <a:r>
              <a:rPr lang="en-US" b="1" dirty="0">
                <a:latin typeface="+mj-lt"/>
                <a:ea typeface="Arial" panose="020B0604020202020204" pitchFamily="34" charset="0"/>
              </a:rPr>
              <a:t>s for country prioritization:</a:t>
            </a:r>
          </a:p>
          <a:p>
            <a:pPr marL="342900" marR="0" indent="-342900">
              <a:lnSpc>
                <a:spcPct val="115000"/>
              </a:lnSpc>
              <a:spcBef>
                <a:spcPts val="0"/>
              </a:spcBef>
              <a:spcAft>
                <a:spcPts val="0"/>
              </a:spcAft>
              <a:buAutoNum type="arabicPeriod"/>
            </a:pPr>
            <a:r>
              <a:rPr lang="en-US" dirty="0">
                <a:latin typeface="+mj-lt"/>
                <a:ea typeface="Arial" panose="020B0604020202020204" pitchFamily="34" charset="0"/>
              </a:rPr>
              <a:t>CLM investments in C19RM/PO Wave 2 grants</a:t>
            </a:r>
          </a:p>
          <a:p>
            <a:pPr marL="342900" marR="0" indent="-342900">
              <a:lnSpc>
                <a:spcPct val="115000"/>
              </a:lnSpc>
              <a:spcBef>
                <a:spcPts val="0"/>
              </a:spcBef>
              <a:spcAft>
                <a:spcPts val="0"/>
              </a:spcAft>
              <a:buAutoNum type="arabicPeriod"/>
            </a:pPr>
            <a:r>
              <a:rPr lang="en-US" dirty="0">
                <a:latin typeface="+mj-lt"/>
                <a:ea typeface="Arial" panose="020B0604020202020204" pitchFamily="34" charset="0"/>
              </a:rPr>
              <a:t>Linkage to CLM investment in GC7 FRs </a:t>
            </a:r>
            <a:r>
              <a:rPr lang="en-US" sz="1050" dirty="0">
                <a:latin typeface="+mj-lt"/>
                <a:ea typeface="Arial" panose="020B0604020202020204" pitchFamily="34" charset="0"/>
              </a:rPr>
              <a:t>(9 countries so far)</a:t>
            </a:r>
            <a:endParaRPr lang="en-US" dirty="0">
              <a:latin typeface="+mj-lt"/>
              <a:ea typeface="Arial" panose="020B0604020202020204" pitchFamily="34" charset="0"/>
            </a:endParaRPr>
          </a:p>
          <a:p>
            <a:pPr marL="342900" marR="0" indent="-342900">
              <a:lnSpc>
                <a:spcPct val="115000"/>
              </a:lnSpc>
              <a:spcBef>
                <a:spcPts val="0"/>
              </a:spcBef>
              <a:spcAft>
                <a:spcPts val="0"/>
              </a:spcAft>
              <a:buAutoNum type="arabicPeriod"/>
            </a:pPr>
            <a:r>
              <a:rPr lang="en-US" dirty="0">
                <a:latin typeface="+mj-lt"/>
                <a:ea typeface="Arial" panose="020B0604020202020204" pitchFamily="34" charset="0"/>
              </a:rPr>
              <a:t>CELG/CE-PPR priority country </a:t>
            </a:r>
            <a:r>
              <a:rPr lang="en-US" sz="1050" dirty="0">
                <a:latin typeface="+mj-lt"/>
                <a:ea typeface="Arial" panose="020B0604020202020204" pitchFamily="34" charset="0"/>
              </a:rPr>
              <a:t>(6 countries)</a:t>
            </a:r>
            <a:endParaRPr lang="en-US" dirty="0">
              <a:latin typeface="+mj-lt"/>
              <a:ea typeface="Arial" panose="020B0604020202020204" pitchFamily="34" charset="0"/>
            </a:endParaRPr>
          </a:p>
          <a:p>
            <a:pPr marL="342900" marR="0" indent="-342900">
              <a:lnSpc>
                <a:spcPct val="115000"/>
              </a:lnSpc>
              <a:spcBef>
                <a:spcPts val="0"/>
              </a:spcBef>
              <a:spcAft>
                <a:spcPts val="0"/>
              </a:spcAft>
              <a:buAutoNum type="arabicPeriod"/>
            </a:pPr>
            <a:r>
              <a:rPr lang="en-US" dirty="0">
                <a:latin typeface="+mj-lt"/>
                <a:ea typeface="Arial" panose="020B0604020202020204" pitchFamily="34" charset="0"/>
              </a:rPr>
              <a:t>CLM CMLI Phase 1 or CLM SI TA supported countries</a:t>
            </a:r>
            <a:r>
              <a:rPr lang="en-US" sz="1050" dirty="0">
                <a:latin typeface="+mj-lt"/>
                <a:ea typeface="Arial" panose="020B0604020202020204" pitchFamily="34" charset="0"/>
              </a:rPr>
              <a:t> (6 countries)</a:t>
            </a:r>
            <a:endParaRPr lang="en-US" dirty="0">
              <a:latin typeface="+mj-lt"/>
              <a:ea typeface="Arial" panose="020B0604020202020204" pitchFamily="34" charset="0"/>
            </a:endParaRPr>
          </a:p>
          <a:p>
            <a:pPr marL="342900" marR="0" indent="-342900">
              <a:lnSpc>
                <a:spcPct val="115000"/>
              </a:lnSpc>
              <a:spcBef>
                <a:spcPts val="0"/>
              </a:spcBef>
              <a:spcAft>
                <a:spcPts val="0"/>
              </a:spcAft>
              <a:buAutoNum type="arabicPeriod"/>
            </a:pPr>
            <a:r>
              <a:rPr lang="en-US" dirty="0">
                <a:latin typeface="+mj-lt"/>
                <a:ea typeface="Arial" panose="020B0604020202020204" pitchFamily="34" charset="0"/>
              </a:rPr>
              <a:t>Synergies with other CMLIs (SONAR/RTSL-surveillance or STELLAR-labs or BIRCH-CHW) </a:t>
            </a:r>
            <a:r>
              <a:rPr lang="en-US" sz="1050" dirty="0">
                <a:latin typeface="+mj-lt"/>
                <a:ea typeface="Arial" panose="020B0604020202020204" pitchFamily="34" charset="0"/>
              </a:rPr>
              <a:t>(all 10 countries)</a:t>
            </a:r>
            <a:endParaRPr lang="en-US" i="1" dirty="0">
              <a:latin typeface="+mj-lt"/>
              <a:ea typeface="Arial" panose="020B0604020202020204" pitchFamily="34" charset="0"/>
            </a:endParaRPr>
          </a:p>
          <a:p>
            <a:pPr marL="342900" marR="0" indent="-342900">
              <a:lnSpc>
                <a:spcPct val="115000"/>
              </a:lnSpc>
              <a:spcBef>
                <a:spcPts val="0"/>
              </a:spcBef>
              <a:spcAft>
                <a:spcPts val="0"/>
              </a:spcAft>
              <a:buAutoNum type="arabicPeriod"/>
            </a:pPr>
            <a:r>
              <a:rPr lang="en-US" dirty="0">
                <a:latin typeface="+mj-lt"/>
                <a:ea typeface="Arial" panose="020B0604020202020204" pitchFamily="34" charset="0"/>
              </a:rPr>
              <a:t>Context of existing CLM mechanism in the country and consultation with CTs and CRG investment advisors</a:t>
            </a:r>
          </a:p>
          <a:p>
            <a:pPr marL="0" marR="0" indent="0">
              <a:lnSpc>
                <a:spcPct val="115000"/>
              </a:lnSpc>
              <a:spcBef>
                <a:spcPts val="0"/>
              </a:spcBef>
              <a:spcAft>
                <a:spcPts val="0"/>
              </a:spcAft>
              <a:buNone/>
            </a:pPr>
            <a:endParaRPr lang="en-US" dirty="0">
              <a:latin typeface="+mj-lt"/>
              <a:ea typeface="Arial" panose="020B0604020202020204" pitchFamily="34" charset="0"/>
            </a:endParaRPr>
          </a:p>
          <a:p>
            <a:pPr marL="0" marR="0" indent="0">
              <a:lnSpc>
                <a:spcPct val="115000"/>
              </a:lnSpc>
              <a:spcBef>
                <a:spcPts val="0"/>
              </a:spcBef>
              <a:spcAft>
                <a:spcPts val="0"/>
              </a:spcAft>
              <a:buNone/>
            </a:pPr>
            <a:r>
              <a:rPr lang="en-US" b="1" dirty="0">
                <a:latin typeface="+mj-lt"/>
                <a:ea typeface="Arial" panose="020B0604020202020204" pitchFamily="34" charset="0"/>
              </a:rPr>
              <a:t>COPPER-CE considerations:</a:t>
            </a:r>
          </a:p>
          <a:p>
            <a:r>
              <a:rPr lang="en-GB" b="1" dirty="0"/>
              <a:t>Country selection criteria: Has investments in other CLMIs including SONAR, BIRCH, COPPER CLM, regional balance, CELG country (leverage on the ongoing partnership)</a:t>
            </a:r>
          </a:p>
          <a:p>
            <a:r>
              <a:rPr lang="en-GB" dirty="0"/>
              <a:t>* CELG existing countries with implementing partners              </a:t>
            </a:r>
          </a:p>
        </p:txBody>
      </p:sp>
      <p:sp>
        <p:nvSpPr>
          <p:cNvPr id="1329" name="Google Shape;1329;g261101e21c5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525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Arial Black"/>
                <a:ea typeface="+mn-lt"/>
                <a:cs typeface="Arial"/>
              </a:rPr>
              <a:t>COPPER Inception Meeting:</a:t>
            </a: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kumimoji="0" lang="en-US" sz="1200" b="0" i="0" u="none" strike="noStrike" kern="1200" cap="none" spc="0" normalizeH="0" baseline="0" noProof="0" dirty="0">
              <a:ln>
                <a:noFill/>
              </a:ln>
              <a:solidFill>
                <a:prstClr val="black"/>
              </a:solidFill>
              <a:effectLst/>
              <a:uLnTx/>
              <a:uFillTx/>
              <a:latin typeface="Arial Black"/>
              <a:ea typeface="+mn-lt"/>
              <a:cs typeface="Arial"/>
            </a:endParaRPr>
          </a:p>
          <a:p>
            <a:pPr marL="0" indent="0">
              <a:buNone/>
              <a:defRPr/>
            </a:pPr>
            <a:r>
              <a:rPr lang="en-US" sz="1200" b="1" dirty="0">
                <a:solidFill>
                  <a:prstClr val="black"/>
                </a:solidFill>
                <a:latin typeface="Arial Black"/>
                <a:ea typeface="+mn-lt"/>
                <a:cs typeface="Arial"/>
              </a:rPr>
              <a:t>Agenda</a:t>
            </a:r>
            <a:r>
              <a:rPr kumimoji="0" lang="en-US" sz="1200" b="1" i="0" u="none" strike="noStrike" kern="1200" cap="none" spc="0" normalizeH="0" baseline="0" noProof="0" dirty="0">
                <a:ln>
                  <a:noFill/>
                </a:ln>
                <a:solidFill>
                  <a:prstClr val="black"/>
                </a:solidFill>
                <a:effectLst/>
                <a:uLnTx/>
                <a:uFillTx/>
                <a:latin typeface="Arial Black"/>
                <a:ea typeface="+mn-lt"/>
                <a:cs typeface="Arial"/>
              </a:rPr>
              <a:t>: </a:t>
            </a:r>
            <a:r>
              <a:rPr lang="en-US" sz="1200" dirty="0">
                <a:solidFill>
                  <a:prstClr val="black"/>
                </a:solidFill>
                <a:latin typeface="Arial"/>
                <a:ea typeface="+mn-lt"/>
                <a:cs typeface="Arial"/>
              </a:rPr>
              <a:t>2</a:t>
            </a:r>
            <a:r>
              <a:rPr kumimoji="0" lang="en-US" sz="1200" b="0" i="0" u="none" strike="noStrike" kern="1200" cap="none" spc="0" normalizeH="0" baseline="0" noProof="0" dirty="0">
                <a:ln>
                  <a:noFill/>
                </a:ln>
                <a:solidFill>
                  <a:prstClr val="black"/>
                </a:solidFill>
                <a:effectLst/>
                <a:uLnTx/>
                <a:uFillTx/>
                <a:latin typeface="Arial"/>
                <a:ea typeface="+mn-lt"/>
                <a:cs typeface="Arial"/>
              </a:rPr>
              <a:t> days COPPER </a:t>
            </a:r>
            <a:r>
              <a:rPr lang="en-US" sz="1200" dirty="0">
                <a:solidFill>
                  <a:prstClr val="black"/>
                </a:solidFill>
                <a:latin typeface="Arial"/>
                <a:ea typeface="+mn-lt"/>
                <a:cs typeface="Arial"/>
              </a:rPr>
              <a:t>orientation and planning; 2 days for PPR literacy training</a:t>
            </a:r>
            <a:endParaRPr kumimoji="0" lang="en-US" sz="1200" b="0" i="0" u="none" strike="noStrike" kern="1200" cap="none" spc="0" normalizeH="0" baseline="0" noProof="0" dirty="0">
              <a:ln>
                <a:noFill/>
              </a:ln>
              <a:solidFill>
                <a:prstClr val="black"/>
              </a:solidFill>
              <a:effectLst/>
              <a:uLnTx/>
              <a:uFillTx/>
              <a:latin typeface="Arial Black"/>
              <a:ea typeface="+mn-lt"/>
              <a:cs typeface="Arial"/>
            </a:endParaRPr>
          </a:p>
          <a:p>
            <a:pPr marL="0" indent="0">
              <a:buNone/>
              <a:defRPr/>
            </a:pPr>
            <a:r>
              <a:rPr kumimoji="0" lang="en-US" sz="1200" b="1" i="0" u="none" strike="noStrike" kern="1200" cap="none" spc="0" normalizeH="0" baseline="0" noProof="0" dirty="0">
                <a:ln>
                  <a:noFill/>
                </a:ln>
                <a:solidFill>
                  <a:prstClr val="black"/>
                </a:solidFill>
                <a:effectLst/>
                <a:uLnTx/>
                <a:uFillTx/>
                <a:latin typeface="Arial Black"/>
                <a:ea typeface="+mn-lt"/>
                <a:cs typeface="Arial"/>
              </a:rPr>
              <a:t>Venue: </a:t>
            </a:r>
            <a:r>
              <a:rPr kumimoji="0" lang="en-US" sz="1200" b="0" i="0" u="none" strike="noStrike" kern="1200" cap="none" spc="0" normalizeH="0" baseline="0" noProof="0" dirty="0">
                <a:ln>
                  <a:noFill/>
                </a:ln>
                <a:solidFill>
                  <a:prstClr val="black"/>
                </a:solidFill>
                <a:effectLst/>
                <a:uLnTx/>
                <a:uFillTx/>
                <a:latin typeface="Arial"/>
                <a:ea typeface="+mn-lt"/>
                <a:cs typeface="Arial"/>
              </a:rPr>
              <a:t>Nairobi</a:t>
            </a:r>
            <a:r>
              <a:rPr lang="en-US" sz="1200" dirty="0">
                <a:solidFill>
                  <a:prstClr val="black"/>
                </a:solidFill>
                <a:latin typeface="Arial"/>
                <a:ea typeface="+mn-lt"/>
                <a:cs typeface="Arial"/>
              </a:rPr>
              <a:t>, Kenya</a:t>
            </a:r>
          </a:p>
          <a:p>
            <a:pPr marL="0" indent="0">
              <a:buNone/>
              <a:defRPr/>
            </a:pPr>
            <a:r>
              <a:rPr kumimoji="0" lang="en-US" sz="1200" b="1" i="0" u="none" strike="noStrike" kern="1200" cap="none" spc="0" normalizeH="0" baseline="0" noProof="0" dirty="0">
                <a:ln>
                  <a:noFill/>
                </a:ln>
                <a:solidFill>
                  <a:prstClr val="black"/>
                </a:solidFill>
                <a:effectLst/>
                <a:uLnTx/>
                <a:uFillTx/>
                <a:latin typeface="Arial Black"/>
                <a:ea typeface="+mn-lt"/>
                <a:cs typeface="Arial"/>
              </a:rPr>
              <a:t>Participation: </a:t>
            </a:r>
            <a:r>
              <a:rPr kumimoji="0" lang="en-US" sz="1200" b="0" i="0" u="none" strike="noStrike" kern="1200" cap="none" spc="0" normalizeH="0" baseline="0" noProof="0" dirty="0">
                <a:ln>
                  <a:noFill/>
                </a:ln>
                <a:solidFill>
                  <a:prstClr val="black"/>
                </a:solidFill>
                <a:effectLst/>
                <a:uLnTx/>
                <a:uFillTx/>
                <a:latin typeface="Arial Black"/>
                <a:ea typeface="+mn-lt"/>
                <a:cs typeface="Arial"/>
              </a:rPr>
              <a:t>60+</a:t>
            </a:r>
            <a:endParaRPr lang="en-US" sz="1200" b="0" dirty="0">
              <a:solidFill>
                <a:prstClr val="black"/>
              </a:solidFill>
              <a:latin typeface="Arial Black"/>
              <a:ea typeface="+mn-lt"/>
              <a:cs typeface="Arial"/>
            </a:endParaRPr>
          </a:p>
          <a:p>
            <a:pPr marL="0" marR="0" lvl="0" indent="0" algn="l" defTabSz="914400" rtl="0" eaLnBrk="1" fontAlgn="auto" latinLnBrk="0" hangingPunct="1">
              <a:lnSpc>
                <a:spcPct val="90000"/>
              </a:lnSpc>
              <a:spcBef>
                <a:spcPts val="1000"/>
              </a:spcBef>
              <a:spcAft>
                <a:spcPts val="0"/>
              </a:spcAft>
              <a:buClrTx/>
              <a:buSzTx/>
              <a:buFont typeface="+mj-lt"/>
              <a:buNone/>
              <a:tabLst/>
              <a:defRPr/>
            </a:pPr>
            <a:endParaRPr kumimoji="0" lang="en-US" sz="1200" b="1" i="0" u="none" strike="noStrike" kern="1200" cap="none" spc="0" normalizeH="0" baseline="0" noProof="0" dirty="0">
              <a:ln>
                <a:noFill/>
              </a:ln>
              <a:solidFill>
                <a:prstClr val="black"/>
              </a:solidFill>
              <a:effectLst/>
              <a:uLnTx/>
              <a:uFillTx/>
              <a:latin typeface="Arial Black"/>
              <a:ea typeface="+mn-lt"/>
              <a:cs typeface="Arial"/>
            </a:endParaRP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US" sz="1200" b="1" i="0" u="none" strike="noStrike" kern="1200" cap="none" spc="0" normalizeH="0" baseline="0" noProof="0" dirty="0">
                <a:ln>
                  <a:noFill/>
                </a:ln>
                <a:solidFill>
                  <a:prstClr val="black"/>
                </a:solidFill>
                <a:effectLst/>
                <a:uLnTx/>
                <a:uFillTx/>
                <a:latin typeface="Arial Black"/>
                <a:ea typeface="+mn-lt"/>
                <a:cs typeface="Arial"/>
              </a:rPr>
              <a:t>Broad </a:t>
            </a:r>
            <a:r>
              <a:rPr lang="en-US" sz="1200" b="1" dirty="0">
                <a:solidFill>
                  <a:prstClr val="black"/>
                </a:solidFill>
                <a:latin typeface="Arial Black"/>
                <a:ea typeface="+mn-lt"/>
                <a:cs typeface="Arial"/>
              </a:rPr>
              <a:t>Objectives:</a:t>
            </a:r>
            <a:endParaRPr lang="en-US" sz="1200" b="1" i="0" u="none" strike="noStrike" kern="1200" cap="none" spc="0" normalizeH="0" baseline="0" noProof="0" dirty="0">
              <a:ln>
                <a:noFill/>
              </a:ln>
              <a:solidFill>
                <a:prstClr val="black"/>
              </a:solidFill>
              <a:effectLst/>
              <a:uLnTx/>
              <a:uFillTx/>
              <a:latin typeface="Arial Black"/>
              <a:ea typeface="+mn-lt"/>
              <a:cs typeface="Arial"/>
            </a:endParaRPr>
          </a:p>
          <a:p>
            <a:pPr marL="457200" indent="-457200">
              <a:buFont typeface="Arial"/>
              <a:buChar char="•"/>
              <a:defRPr/>
            </a:pPr>
            <a:r>
              <a:rPr lang="en-US" sz="1200" dirty="0">
                <a:solidFill>
                  <a:prstClr val="black"/>
                </a:solidFill>
                <a:latin typeface="Arial"/>
                <a:ea typeface="+mn-lt"/>
                <a:cs typeface="Arial"/>
              </a:rPr>
              <a:t>Present accomplishments and key learnings from previous phase – CELG and CLM C19RM</a:t>
            </a:r>
          </a:p>
          <a:p>
            <a:pPr marL="457200" indent="-457200">
              <a:buFont typeface="Arial"/>
              <a:buChar char="•"/>
              <a:defRPr/>
            </a:pPr>
            <a:r>
              <a:rPr kumimoji="0" lang="en-US" sz="1200" b="0" i="0" u="none" strike="noStrike" kern="1200" cap="none" spc="0" normalizeH="0" baseline="0" noProof="0" dirty="0">
                <a:ln>
                  <a:noFill/>
                </a:ln>
                <a:solidFill>
                  <a:prstClr val="black"/>
                </a:solidFill>
                <a:effectLst/>
                <a:uLnTx/>
                <a:uFillTx/>
                <a:latin typeface="Arial"/>
                <a:ea typeface="+mn-lt"/>
                <a:cs typeface="Arial"/>
              </a:rPr>
              <a:t>Orient </a:t>
            </a:r>
            <a:r>
              <a:rPr lang="en-US" sz="1200" dirty="0">
                <a:solidFill>
                  <a:prstClr val="black"/>
                </a:solidFill>
                <a:latin typeface="Arial"/>
                <a:ea typeface="+mn-lt"/>
                <a:cs typeface="Arial"/>
              </a:rPr>
              <a:t>implementers and TA providers </a:t>
            </a:r>
            <a:r>
              <a:rPr kumimoji="0" lang="en-US" sz="1200" b="0" i="0" u="none" strike="noStrike" kern="1200" cap="none" spc="0" normalizeH="0" baseline="0" noProof="0" dirty="0">
                <a:ln>
                  <a:noFill/>
                </a:ln>
                <a:solidFill>
                  <a:prstClr val="black"/>
                </a:solidFill>
                <a:effectLst/>
                <a:uLnTx/>
                <a:uFillTx/>
                <a:latin typeface="Arial"/>
                <a:ea typeface="+mn-lt"/>
                <a:cs typeface="Arial"/>
              </a:rPr>
              <a:t>on COPPER – structures, alignment between the two </a:t>
            </a:r>
            <a:r>
              <a:rPr lang="en-US" sz="1200" dirty="0">
                <a:solidFill>
                  <a:prstClr val="black"/>
                </a:solidFill>
                <a:latin typeface="Arial"/>
                <a:ea typeface="+mn-lt"/>
                <a:cs typeface="Arial"/>
              </a:rPr>
              <a:t>investments</a:t>
            </a:r>
            <a:r>
              <a:rPr kumimoji="0" lang="en-US" sz="1200" b="0" i="0" u="none" strike="noStrike" kern="1200" cap="none" spc="0" normalizeH="0" baseline="0" noProof="0" dirty="0">
                <a:ln>
                  <a:noFill/>
                </a:ln>
                <a:solidFill>
                  <a:prstClr val="black"/>
                </a:solidFill>
                <a:effectLst/>
                <a:uLnTx/>
                <a:uFillTx/>
                <a:latin typeface="Arial"/>
                <a:ea typeface="+mn-lt"/>
                <a:cs typeface="Arial"/>
              </a:rPr>
              <a:t>, </a:t>
            </a:r>
            <a:r>
              <a:rPr lang="en-US" sz="1200" dirty="0">
                <a:solidFill>
                  <a:prstClr val="black"/>
                </a:solidFill>
                <a:latin typeface="Arial"/>
                <a:ea typeface="+mn-lt"/>
                <a:cs typeface="Arial"/>
              </a:rPr>
              <a:t>objectives, outcomes</a:t>
            </a:r>
            <a:r>
              <a:rPr kumimoji="0" lang="en-US" sz="1200" b="0" i="0" u="none" strike="noStrike" kern="1200" cap="none" spc="0" normalizeH="0" baseline="0" noProof="0" dirty="0">
                <a:ln>
                  <a:noFill/>
                </a:ln>
                <a:solidFill>
                  <a:prstClr val="black"/>
                </a:solidFill>
                <a:effectLst/>
                <a:uLnTx/>
                <a:uFillTx/>
                <a:latin typeface="Arial"/>
                <a:ea typeface="+mn-lt"/>
                <a:cs typeface="Arial"/>
              </a:rPr>
              <a:t> and reporting, review of templates (workplan and reporting)</a:t>
            </a:r>
            <a:endParaRPr lang="en-US" sz="1200" dirty="0">
              <a:solidFill>
                <a:prstClr val="black"/>
              </a:solidFill>
              <a:latin typeface="Arial"/>
              <a:cs typeface="Arial"/>
            </a:endParaRPr>
          </a:p>
          <a:p>
            <a:pPr marL="457200" indent="-457200">
              <a:buFont typeface="Arial"/>
              <a:buChar char="•"/>
              <a:defRPr/>
            </a:pPr>
            <a:r>
              <a:rPr lang="en-US" sz="1200" dirty="0">
                <a:solidFill>
                  <a:prstClr val="black"/>
                </a:solidFill>
                <a:latin typeface="Arial"/>
                <a:ea typeface="+mn-lt"/>
                <a:cs typeface="Arial"/>
              </a:rPr>
              <a:t>Work planning for 2024-2025 implementation</a:t>
            </a:r>
          </a:p>
          <a:p>
            <a:pPr marL="457200" indent="-457200">
              <a:buFont typeface="Arial"/>
              <a:buChar char="•"/>
              <a:defRPr/>
            </a:pPr>
            <a:r>
              <a:rPr lang="en-US" sz="1200" dirty="0">
                <a:solidFill>
                  <a:prstClr val="black"/>
                </a:solidFill>
                <a:latin typeface="Arial"/>
                <a:ea typeface="+mn-lt"/>
                <a:cs typeface="Arial"/>
              </a:rPr>
              <a:t>PPR</a:t>
            </a:r>
            <a:r>
              <a:rPr kumimoji="0" lang="en-US" sz="1200" b="0" i="0" u="none" strike="noStrike" kern="1200" cap="none" spc="0" normalizeH="0" baseline="0" noProof="0" dirty="0">
                <a:ln>
                  <a:noFill/>
                </a:ln>
                <a:solidFill>
                  <a:prstClr val="black"/>
                </a:solidFill>
                <a:effectLst/>
                <a:uLnTx/>
                <a:uFillTx/>
                <a:latin typeface="Arial"/>
                <a:ea typeface="+mn-lt"/>
                <a:cs typeface="Arial"/>
              </a:rPr>
              <a:t> </a:t>
            </a:r>
            <a:r>
              <a:rPr lang="en-US" sz="1200" dirty="0">
                <a:solidFill>
                  <a:prstClr val="black"/>
                </a:solidFill>
                <a:latin typeface="Arial"/>
                <a:ea typeface="+mn-lt"/>
                <a:cs typeface="Arial"/>
              </a:rPr>
              <a:t>literacy training for implementers, TA providers, country partners</a:t>
            </a:r>
            <a:endParaRPr lang="en-US" sz="1200" dirty="0">
              <a:solidFill>
                <a:prstClr val="black"/>
              </a:solidFill>
            </a:endParaRPr>
          </a:p>
        </p:txBody>
      </p:sp>
      <p:sp>
        <p:nvSpPr>
          <p:cNvPr id="4" name="Slide Number Placeholder 3"/>
          <p:cNvSpPr>
            <a:spLocks noGrp="1"/>
          </p:cNvSpPr>
          <p:nvPr>
            <p:ph type="sldNum" sz="quarter" idx="5"/>
          </p:nvPr>
        </p:nvSpPr>
        <p:spPr/>
        <p:txBody>
          <a:bodyPr/>
          <a:lstStyle/>
          <a:p>
            <a:fld id="{AC131254-3E2A-413C-B32A-FCE3FE6A85CA}" type="slidenum">
              <a:rPr lang="en-GB" smtClean="0"/>
              <a:t>9</a:t>
            </a:fld>
            <a:endParaRPr lang="en-GB"/>
          </a:p>
        </p:txBody>
      </p:sp>
    </p:spTree>
    <p:extLst>
      <p:ext uri="{BB962C8B-B14F-4D97-AF65-F5344CB8AC3E}">
        <p14:creationId xmlns:p14="http://schemas.microsoft.com/office/powerpoint/2010/main" val="244200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1" name="Google Shape;14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heglobalfund.org/"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heglobalfund.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15.sv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1" type="secHead">
  <p:cSld name="SECTION_HEADER">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358775" y="269877"/>
            <a:ext cx="11473224" cy="7307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358774" y="1011269"/>
            <a:ext cx="11473225" cy="7873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4800"/>
              <a:buNone/>
              <a:defRPr sz="48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23"/>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19"/>
        <p:cNvGrpSpPr/>
        <p:nvPr/>
      </p:nvGrpSpPr>
      <p:grpSpPr>
        <a:xfrm>
          <a:off x="0" y="0"/>
          <a:ext cx="0" cy="0"/>
          <a:chOff x="0" y="0"/>
          <a:chExt cx="0" cy="0"/>
        </a:xfrm>
      </p:grpSpPr>
      <p:pic>
        <p:nvPicPr>
          <p:cNvPr id="120" name="Google Shape;120;p2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1" name="Google Shape;121;p24"/>
          <p:cNvSpPr txBox="1">
            <a:spLocks noGrp="1"/>
          </p:cNvSpPr>
          <p:nvPr>
            <p:ph type="title"/>
          </p:nvPr>
        </p:nvSpPr>
        <p:spPr>
          <a:xfrm>
            <a:off x="358775" y="269877"/>
            <a:ext cx="11473224" cy="7307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358774" y="1011269"/>
            <a:ext cx="11473225" cy="7873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4800"/>
              <a:buNone/>
              <a:defRPr sz="48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3" name="Google Shape;123;p24"/>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1"/>
        </a:solidFill>
        <a:effectLst/>
      </p:bgPr>
    </p:bg>
    <p:spTree>
      <p:nvGrpSpPr>
        <p:cNvPr id="1" name="Shape 125"/>
        <p:cNvGrpSpPr/>
        <p:nvPr/>
      </p:nvGrpSpPr>
      <p:grpSpPr>
        <a:xfrm>
          <a:off x="0" y="0"/>
          <a:ext cx="0" cy="0"/>
          <a:chOff x="0" y="0"/>
          <a:chExt cx="0" cy="0"/>
        </a:xfrm>
      </p:grpSpPr>
      <p:pic>
        <p:nvPicPr>
          <p:cNvPr id="126" name="Google Shape;126;p25"/>
          <p:cNvPicPr preferRelativeResize="0"/>
          <p:nvPr/>
        </p:nvPicPr>
        <p:blipFill rotWithShape="1">
          <a:blip r:embed="rId2">
            <a:alphaModFix/>
          </a:blip>
          <a:srcRect/>
          <a:stretch/>
        </p:blipFill>
        <p:spPr>
          <a:xfrm>
            <a:off x="76200" y="34890"/>
            <a:ext cx="12049125" cy="6788220"/>
          </a:xfrm>
          <a:prstGeom prst="rect">
            <a:avLst/>
          </a:prstGeom>
          <a:noFill/>
          <a:ln>
            <a:noFill/>
          </a:ln>
        </p:spPr>
      </p:pic>
      <p:sp>
        <p:nvSpPr>
          <p:cNvPr id="127" name="Google Shape;127;p25"/>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25"/>
          <p:cNvSpPr txBox="1">
            <a:spLocks noGrp="1"/>
          </p:cNvSpPr>
          <p:nvPr>
            <p:ph type="title"/>
          </p:nvPr>
        </p:nvSpPr>
        <p:spPr>
          <a:xfrm>
            <a:off x="358775" y="269877"/>
            <a:ext cx="11473224" cy="7307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5"/>
          <p:cNvSpPr txBox="1">
            <a:spLocks noGrp="1"/>
          </p:cNvSpPr>
          <p:nvPr>
            <p:ph type="body" idx="1"/>
          </p:nvPr>
        </p:nvSpPr>
        <p:spPr>
          <a:xfrm>
            <a:off x="358774" y="1011269"/>
            <a:ext cx="11473225" cy="7873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4800"/>
              <a:buNone/>
              <a:defRPr sz="48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4">
  <p:cSld name="Section Header 4">
    <p:bg>
      <p:bgPr>
        <a:solidFill>
          <a:schemeClr val="lt1"/>
        </a:solidFill>
        <a:effectLst/>
      </p:bgPr>
    </p:bg>
    <p:spTree>
      <p:nvGrpSpPr>
        <p:cNvPr id="1" name="Shape 130"/>
        <p:cNvGrpSpPr/>
        <p:nvPr/>
      </p:nvGrpSpPr>
      <p:grpSpPr>
        <a:xfrm>
          <a:off x="0" y="0"/>
          <a:ext cx="0" cy="0"/>
          <a:chOff x="0" y="0"/>
          <a:chExt cx="0" cy="0"/>
        </a:xfrm>
      </p:grpSpPr>
      <p:pic>
        <p:nvPicPr>
          <p:cNvPr id="131" name="Google Shape;131;p2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2" name="Google Shape;132;p26"/>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26"/>
          <p:cNvSpPr txBox="1">
            <a:spLocks noGrp="1"/>
          </p:cNvSpPr>
          <p:nvPr>
            <p:ph type="title"/>
          </p:nvPr>
        </p:nvSpPr>
        <p:spPr>
          <a:xfrm>
            <a:off x="358775" y="269877"/>
            <a:ext cx="11473224" cy="7307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6"/>
          <p:cNvSpPr txBox="1">
            <a:spLocks noGrp="1"/>
          </p:cNvSpPr>
          <p:nvPr>
            <p:ph type="body" idx="1"/>
          </p:nvPr>
        </p:nvSpPr>
        <p:spPr>
          <a:xfrm>
            <a:off x="358774" y="1011269"/>
            <a:ext cx="11473225" cy="7873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dk1"/>
              </a:buClr>
              <a:buSzPts val="4800"/>
              <a:buNone/>
              <a:defRPr sz="4800">
                <a:solidFill>
                  <a:schemeClr val="dk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5">
  <p:cSld name="Section Header 5">
    <p:bg>
      <p:bgPr>
        <a:solidFill>
          <a:schemeClr val="lt1"/>
        </a:solidFill>
        <a:effectLst/>
      </p:bgPr>
    </p:bg>
    <p:spTree>
      <p:nvGrpSpPr>
        <p:cNvPr id="1" name="Shape 135"/>
        <p:cNvGrpSpPr/>
        <p:nvPr/>
      </p:nvGrpSpPr>
      <p:grpSpPr>
        <a:xfrm>
          <a:off x="0" y="0"/>
          <a:ext cx="0" cy="0"/>
          <a:chOff x="0" y="0"/>
          <a:chExt cx="0" cy="0"/>
        </a:xfrm>
      </p:grpSpPr>
      <p:pic>
        <p:nvPicPr>
          <p:cNvPr id="136" name="Google Shape;136;p2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37" name="Google Shape;137;p27"/>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38" name="Google Shape;138;p27"/>
          <p:cNvSpPr txBox="1">
            <a:spLocks noGrp="1"/>
          </p:cNvSpPr>
          <p:nvPr>
            <p:ph type="title"/>
          </p:nvPr>
        </p:nvSpPr>
        <p:spPr>
          <a:xfrm>
            <a:off x="358775" y="269877"/>
            <a:ext cx="11473224" cy="7307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Arial Black"/>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7"/>
          <p:cNvSpPr txBox="1">
            <a:spLocks noGrp="1"/>
          </p:cNvSpPr>
          <p:nvPr>
            <p:ph type="body" idx="1"/>
          </p:nvPr>
        </p:nvSpPr>
        <p:spPr>
          <a:xfrm>
            <a:off x="358774" y="1011269"/>
            <a:ext cx="11473225" cy="787370"/>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4800"/>
              <a:buNone/>
              <a:defRPr sz="48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1 Column">
  <p:cSld name="Agenda 1 Column">
    <p:spTree>
      <p:nvGrpSpPr>
        <p:cNvPr id="1" name="Shape 140"/>
        <p:cNvGrpSpPr/>
        <p:nvPr/>
      </p:nvGrpSpPr>
      <p:grpSpPr>
        <a:xfrm>
          <a:off x="0" y="0"/>
          <a:ext cx="0" cy="0"/>
          <a:chOff x="0" y="0"/>
          <a:chExt cx="0" cy="0"/>
        </a:xfrm>
      </p:grpSpPr>
      <p:sp>
        <p:nvSpPr>
          <p:cNvPr id="141" name="Google Shape;141;p28"/>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8"/>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43" name="Google Shape;143;p28"/>
          <p:cNvSpPr txBox="1">
            <a:spLocks noGrp="1"/>
          </p:cNvSpPr>
          <p:nvPr>
            <p:ph type="body" idx="1"/>
          </p:nvPr>
        </p:nvSpPr>
        <p:spPr>
          <a:xfrm>
            <a:off x="360364" y="1947863"/>
            <a:ext cx="5626100" cy="4002087"/>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Font typeface="Arial Black"/>
              <a:buAutoNum type="arabicPeriod"/>
              <a:defRPr/>
            </a:lvl1pPr>
            <a:lvl2pPr marL="914400" lvl="1" indent="-228600" algn="l">
              <a:lnSpc>
                <a:spcPct val="90000"/>
              </a:lnSpc>
              <a:spcBef>
                <a:spcPts val="500"/>
              </a:spcBef>
              <a:spcAft>
                <a:spcPts val="0"/>
              </a:spcAft>
              <a:buClr>
                <a:schemeClr val="dk1"/>
              </a:buClr>
              <a:buSzPts val="2000"/>
              <a:buFont typeface="Arial"/>
              <a:buNone/>
              <a:defRPr/>
            </a:lvl2pPr>
            <a:lvl3pPr marL="1371600" lvl="2" indent="-228600" algn="l">
              <a:lnSpc>
                <a:spcPct val="90000"/>
              </a:lnSpc>
              <a:spcBef>
                <a:spcPts val="500"/>
              </a:spcBef>
              <a:spcAft>
                <a:spcPts val="0"/>
              </a:spcAft>
              <a:buClr>
                <a:schemeClr val="dk1"/>
              </a:buClr>
              <a:buSzPts val="2000"/>
              <a:buFont typeface="Arial"/>
              <a:buNone/>
              <a:defRPr sz="2000"/>
            </a:lvl3pPr>
            <a:lvl4pPr marL="1828800" lvl="3" indent="-228600" algn="l">
              <a:lnSpc>
                <a:spcPct val="90000"/>
              </a:lnSpc>
              <a:spcBef>
                <a:spcPts val="500"/>
              </a:spcBef>
              <a:spcAft>
                <a:spcPts val="0"/>
              </a:spcAft>
              <a:buClr>
                <a:schemeClr val="dk1"/>
              </a:buClr>
              <a:buSzPts val="2000"/>
              <a:buFont typeface="Arial"/>
              <a:buNone/>
              <a:defRPr sz="2000"/>
            </a:lvl4pPr>
            <a:lvl5pPr marL="2286000" lvl="4" indent="-228600" algn="l">
              <a:lnSpc>
                <a:spcPct val="90000"/>
              </a:lnSpc>
              <a:spcBef>
                <a:spcPts val="500"/>
              </a:spcBef>
              <a:spcAft>
                <a:spcPts val="0"/>
              </a:spcAft>
              <a:buClr>
                <a:schemeClr val="dk1"/>
              </a:buClr>
              <a:buSzPts val="20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28"/>
          <p:cNvSpPr txBox="1">
            <a:spLocks noGrp="1"/>
          </p:cNvSpPr>
          <p:nvPr>
            <p:ph type="title"/>
          </p:nvPr>
        </p:nvSpPr>
        <p:spPr>
          <a:xfrm>
            <a:off x="360000" y="270001"/>
            <a:ext cx="11471638" cy="9396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5" name="Google Shape;145;p28"/>
          <p:cNvCxnSpPr/>
          <p:nvPr/>
        </p:nvCxnSpPr>
        <p:spPr>
          <a:xfrm>
            <a:off x="358775" y="1798911"/>
            <a:ext cx="5629587" cy="0"/>
          </a:xfrm>
          <a:prstGeom prst="straightConnector1">
            <a:avLst/>
          </a:prstGeom>
          <a:noFill/>
          <a:ln w="9525" cap="flat" cmpd="sng">
            <a:solidFill>
              <a:schemeClr val="dk1"/>
            </a:solidFill>
            <a:prstDash val="solid"/>
            <a:miter lim="800000"/>
            <a:headEnd type="none" w="sm" len="sm"/>
            <a:tailEnd type="none" w="sm" len="sm"/>
          </a:ln>
        </p:spPr>
      </p:cxnSp>
      <p:cxnSp>
        <p:nvCxnSpPr>
          <p:cNvPr id="146" name="Google Shape;146;p28"/>
          <p:cNvCxnSpPr/>
          <p:nvPr/>
        </p:nvCxnSpPr>
        <p:spPr>
          <a:xfrm>
            <a:off x="358775" y="6104211"/>
            <a:ext cx="562958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1/3 - 2/3)">
  <p:cSld name="Two Content (1/3 - 2/3)">
    <p:spTree>
      <p:nvGrpSpPr>
        <p:cNvPr id="1" name="Shape 154"/>
        <p:cNvGrpSpPr/>
        <p:nvPr/>
      </p:nvGrpSpPr>
      <p:grpSpPr>
        <a:xfrm>
          <a:off x="0" y="0"/>
          <a:ext cx="0" cy="0"/>
          <a:chOff x="0" y="0"/>
          <a:chExt cx="0" cy="0"/>
        </a:xfrm>
      </p:grpSpPr>
      <p:sp>
        <p:nvSpPr>
          <p:cNvPr id="155" name="Google Shape;155;p32"/>
          <p:cNvSpPr txBox="1">
            <a:spLocks noGrp="1"/>
          </p:cNvSpPr>
          <p:nvPr>
            <p:ph type="body" idx="1"/>
          </p:nvPr>
        </p:nvSpPr>
        <p:spPr>
          <a:xfrm>
            <a:off x="359639" y="1947325"/>
            <a:ext cx="3678237" cy="4010564"/>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2"/>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32"/>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32"/>
          <p:cNvSpPr txBox="1">
            <a:spLocks noGrp="1"/>
          </p:cNvSpPr>
          <p:nvPr>
            <p:ph type="body" idx="2"/>
          </p:nvPr>
        </p:nvSpPr>
        <p:spPr>
          <a:xfrm>
            <a:off x="4254500" y="1947324"/>
            <a:ext cx="7575999" cy="4010564"/>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2"/>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2"/>
          <p:cNvSpPr txBox="1">
            <a:spLocks noGrp="1"/>
          </p:cNvSpPr>
          <p:nvPr>
            <p:ph type="body" idx="3"/>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Font typeface="Arial"/>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2pPr>
            <a:lvl3pPr marL="1371600" lvl="2"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1" name="Google Shape;161;p32"/>
          <p:cNvCxnSpPr/>
          <p:nvPr/>
        </p:nvCxnSpPr>
        <p:spPr>
          <a:xfrm>
            <a:off x="358775" y="1798911"/>
            <a:ext cx="3679825" cy="0"/>
          </a:xfrm>
          <a:prstGeom prst="straightConnector1">
            <a:avLst/>
          </a:prstGeom>
          <a:noFill/>
          <a:ln w="9525" cap="flat" cmpd="sng">
            <a:solidFill>
              <a:schemeClr val="dk1"/>
            </a:solidFill>
            <a:prstDash val="solid"/>
            <a:miter lim="800000"/>
            <a:headEnd type="none" w="sm" len="sm"/>
            <a:tailEnd type="none" w="sm" len="sm"/>
          </a:ln>
        </p:spPr>
      </p:cxnSp>
      <p:cxnSp>
        <p:nvCxnSpPr>
          <p:cNvPr id="162" name="Google Shape;162;p32"/>
          <p:cNvCxnSpPr/>
          <p:nvPr/>
        </p:nvCxnSpPr>
        <p:spPr>
          <a:xfrm>
            <a:off x="4254500" y="1798911"/>
            <a:ext cx="757903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163"/>
        <p:cNvGrpSpPr/>
        <p:nvPr/>
      </p:nvGrpSpPr>
      <p:grpSpPr>
        <a:xfrm>
          <a:off x="0" y="0"/>
          <a:ext cx="0" cy="0"/>
          <a:chOff x="0" y="0"/>
          <a:chExt cx="0" cy="0"/>
        </a:xfrm>
      </p:grpSpPr>
      <p:sp>
        <p:nvSpPr>
          <p:cNvPr id="164" name="Google Shape;164;p34"/>
          <p:cNvSpPr txBox="1">
            <a:spLocks noGrp="1"/>
          </p:cNvSpPr>
          <p:nvPr>
            <p:ph type="body" idx="1"/>
          </p:nvPr>
        </p:nvSpPr>
        <p:spPr>
          <a:xfrm>
            <a:off x="360000" y="269875"/>
            <a:ext cx="8549050" cy="568812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3200"/>
              <a:buNone/>
              <a:defRPr sz="3200"/>
            </a:lvl2pPr>
            <a:lvl3pPr marL="1371600" lvl="2" indent="-228600" algn="l">
              <a:lnSpc>
                <a:spcPct val="90000"/>
              </a:lnSpc>
              <a:spcBef>
                <a:spcPts val="500"/>
              </a:spcBef>
              <a:spcAft>
                <a:spcPts val="0"/>
              </a:spcAft>
              <a:buClr>
                <a:schemeClr val="dk1"/>
              </a:buClr>
              <a:buSzPts val="2400"/>
              <a:buNone/>
              <a:defRPr sz="2400"/>
            </a:lvl3pPr>
            <a:lvl4pPr marL="1828800" lvl="3" indent="-228600" algn="l">
              <a:lnSpc>
                <a:spcPct val="90000"/>
              </a:lnSpc>
              <a:spcBef>
                <a:spcPts val="500"/>
              </a:spcBef>
              <a:spcAft>
                <a:spcPts val="0"/>
              </a:spcAft>
              <a:buClr>
                <a:schemeClr val="dk1"/>
              </a:buClr>
              <a:buSzPts val="2400"/>
              <a:buNone/>
              <a:defRPr sz="2400"/>
            </a:lvl4pPr>
            <a:lvl5pPr marL="2286000" lvl="4" indent="-228600" algn="l">
              <a:lnSpc>
                <a:spcPct val="90000"/>
              </a:lnSpc>
              <a:spcBef>
                <a:spcPts val="500"/>
              </a:spcBef>
              <a:spcAft>
                <a:spcPts val="0"/>
              </a:spcAft>
              <a:buClr>
                <a:schemeClr val="dk1"/>
              </a:buClr>
              <a:buSzPts val="2400"/>
              <a:buNone/>
              <a:defRPr sz="2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34"/>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4"/>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167"/>
        <p:cNvGrpSpPr/>
        <p:nvPr/>
      </p:nvGrpSpPr>
      <p:grpSpPr>
        <a:xfrm>
          <a:off x="0" y="0"/>
          <a:ext cx="0" cy="0"/>
          <a:chOff x="0" y="0"/>
          <a:chExt cx="0" cy="0"/>
        </a:xfrm>
      </p:grpSpPr>
      <p:sp>
        <p:nvSpPr>
          <p:cNvPr id="168" name="Google Shape;168;p35"/>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35"/>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70" name="Google Shape;170;p35"/>
          <p:cNvSpPr txBox="1">
            <a:spLocks noGrp="1"/>
          </p:cNvSpPr>
          <p:nvPr>
            <p:ph type="body" idx="1"/>
          </p:nvPr>
        </p:nvSpPr>
        <p:spPr>
          <a:xfrm>
            <a:off x="360363" y="1947863"/>
            <a:ext cx="11471275" cy="4002087"/>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Font typeface="Arial Black"/>
              <a:buAutoNum type="arabicPeriod"/>
              <a:defRPr/>
            </a:lvl1pPr>
            <a:lvl2pPr marL="914400" lvl="1" indent="-228600" algn="l">
              <a:lnSpc>
                <a:spcPct val="90000"/>
              </a:lnSpc>
              <a:spcBef>
                <a:spcPts val="500"/>
              </a:spcBef>
              <a:spcAft>
                <a:spcPts val="0"/>
              </a:spcAft>
              <a:buClr>
                <a:schemeClr val="dk1"/>
              </a:buClr>
              <a:buSzPts val="2000"/>
              <a:buFont typeface="Arial"/>
              <a:buNone/>
              <a:defRPr/>
            </a:lvl2pPr>
            <a:lvl3pPr marL="1371600" lvl="2" indent="-228600" algn="l">
              <a:lnSpc>
                <a:spcPct val="90000"/>
              </a:lnSpc>
              <a:spcBef>
                <a:spcPts val="500"/>
              </a:spcBef>
              <a:spcAft>
                <a:spcPts val="0"/>
              </a:spcAft>
              <a:buClr>
                <a:schemeClr val="dk1"/>
              </a:buClr>
              <a:buSzPts val="2000"/>
              <a:buFont typeface="Arial"/>
              <a:buNone/>
              <a:defRPr sz="2000"/>
            </a:lvl3pPr>
            <a:lvl4pPr marL="1828800" lvl="3" indent="-228600" algn="l">
              <a:lnSpc>
                <a:spcPct val="90000"/>
              </a:lnSpc>
              <a:spcBef>
                <a:spcPts val="500"/>
              </a:spcBef>
              <a:spcAft>
                <a:spcPts val="0"/>
              </a:spcAft>
              <a:buClr>
                <a:schemeClr val="dk1"/>
              </a:buClr>
              <a:buSzPts val="2000"/>
              <a:buFont typeface="Arial"/>
              <a:buNone/>
              <a:defRPr sz="2000"/>
            </a:lvl4pPr>
            <a:lvl5pPr marL="2286000" lvl="4" indent="-228600" algn="l">
              <a:lnSpc>
                <a:spcPct val="90000"/>
              </a:lnSpc>
              <a:spcBef>
                <a:spcPts val="500"/>
              </a:spcBef>
              <a:spcAft>
                <a:spcPts val="0"/>
              </a:spcAft>
              <a:buClr>
                <a:schemeClr val="dk1"/>
              </a:buClr>
              <a:buSzPts val="2000"/>
              <a:buFont typeface="Arial"/>
              <a:buNone/>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35"/>
          <p:cNvSpPr txBox="1">
            <a:spLocks noGrp="1"/>
          </p:cNvSpPr>
          <p:nvPr>
            <p:ph type="title"/>
          </p:nvPr>
        </p:nvSpPr>
        <p:spPr>
          <a:xfrm>
            <a:off x="360000" y="270001"/>
            <a:ext cx="11471638" cy="9396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2" name="Google Shape;172;p35"/>
          <p:cNvCxnSpPr/>
          <p:nvPr/>
        </p:nvCxnSpPr>
        <p:spPr>
          <a:xfrm>
            <a:off x="358775" y="1798911"/>
            <a:ext cx="5629587" cy="0"/>
          </a:xfrm>
          <a:prstGeom prst="straightConnector1">
            <a:avLst/>
          </a:prstGeom>
          <a:noFill/>
          <a:ln w="9525" cap="flat" cmpd="sng">
            <a:solidFill>
              <a:schemeClr val="dk1"/>
            </a:solidFill>
            <a:prstDash val="solid"/>
            <a:miter lim="800000"/>
            <a:headEnd type="none" w="sm" len="sm"/>
            <a:tailEnd type="none" w="sm" len="sm"/>
          </a:ln>
        </p:spPr>
      </p:cxnSp>
      <p:cxnSp>
        <p:nvCxnSpPr>
          <p:cNvPr id="173" name="Google Shape;173;p35"/>
          <p:cNvCxnSpPr/>
          <p:nvPr/>
        </p:nvCxnSpPr>
        <p:spPr>
          <a:xfrm>
            <a:off x="6203950" y="1798911"/>
            <a:ext cx="5629587" cy="0"/>
          </a:xfrm>
          <a:prstGeom prst="straightConnector1">
            <a:avLst/>
          </a:prstGeom>
          <a:noFill/>
          <a:ln w="9525" cap="flat" cmpd="sng">
            <a:solidFill>
              <a:schemeClr val="dk1"/>
            </a:solidFill>
            <a:prstDash val="solid"/>
            <a:miter lim="800000"/>
            <a:headEnd type="none" w="sm" len="sm"/>
            <a:tailEnd type="none" w="sm" len="sm"/>
          </a:ln>
        </p:spPr>
      </p:cxnSp>
      <p:cxnSp>
        <p:nvCxnSpPr>
          <p:cNvPr id="174" name="Google Shape;174;p35"/>
          <p:cNvCxnSpPr/>
          <p:nvPr/>
        </p:nvCxnSpPr>
        <p:spPr>
          <a:xfrm>
            <a:off x="358775" y="6104211"/>
            <a:ext cx="5629587" cy="0"/>
          </a:xfrm>
          <a:prstGeom prst="straightConnector1">
            <a:avLst/>
          </a:prstGeom>
          <a:noFill/>
          <a:ln w="9525" cap="flat" cmpd="sng">
            <a:solidFill>
              <a:schemeClr val="dk1"/>
            </a:solidFill>
            <a:prstDash val="solid"/>
            <a:miter lim="800000"/>
            <a:headEnd type="none" w="sm" len="sm"/>
            <a:tailEnd type="none" w="sm" len="sm"/>
          </a:ln>
        </p:spPr>
      </p:cxnSp>
      <p:cxnSp>
        <p:nvCxnSpPr>
          <p:cNvPr id="175" name="Google Shape;175;p35"/>
          <p:cNvCxnSpPr/>
          <p:nvPr/>
        </p:nvCxnSpPr>
        <p:spPr>
          <a:xfrm>
            <a:off x="6203950" y="6104211"/>
            <a:ext cx="562958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ree Stats">
  <p:cSld name="Three Stats">
    <p:spTree>
      <p:nvGrpSpPr>
        <p:cNvPr id="1" name="Shape 176"/>
        <p:cNvGrpSpPr/>
        <p:nvPr/>
      </p:nvGrpSpPr>
      <p:grpSpPr>
        <a:xfrm>
          <a:off x="0" y="0"/>
          <a:ext cx="0" cy="0"/>
          <a:chOff x="0" y="0"/>
          <a:chExt cx="0" cy="0"/>
        </a:xfrm>
      </p:grpSpPr>
      <p:sp>
        <p:nvSpPr>
          <p:cNvPr id="177" name="Google Shape;177;p36"/>
          <p:cNvSpPr txBox="1">
            <a:spLocks noGrp="1"/>
          </p:cNvSpPr>
          <p:nvPr>
            <p:ph type="body" idx="1"/>
          </p:nvPr>
        </p:nvSpPr>
        <p:spPr>
          <a:xfrm>
            <a:off x="359639" y="3463301"/>
            <a:ext cx="3678237" cy="1438209"/>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55600" algn="l">
              <a:lnSpc>
                <a:spcPct val="90000"/>
              </a:lnSpc>
              <a:spcBef>
                <a:spcPts val="500"/>
              </a:spcBef>
              <a:spcAft>
                <a:spcPts val="0"/>
              </a:spcAft>
              <a:buClr>
                <a:schemeClr val="dk1"/>
              </a:buClr>
              <a:buSzPts val="20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36"/>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6"/>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36"/>
          <p:cNvSpPr>
            <a:spLocks noGrp="1"/>
          </p:cNvSpPr>
          <p:nvPr>
            <p:ph type="pic" idx="2"/>
          </p:nvPr>
        </p:nvSpPr>
        <p:spPr>
          <a:xfrm>
            <a:off x="360363" y="1817888"/>
            <a:ext cx="3678237" cy="1233487"/>
          </a:xfrm>
          <a:prstGeom prst="rect">
            <a:avLst/>
          </a:prstGeom>
          <a:noFill/>
          <a:ln>
            <a:noFill/>
          </a:ln>
        </p:spPr>
      </p:sp>
      <p:sp>
        <p:nvSpPr>
          <p:cNvPr id="181" name="Google Shape;181;p36"/>
          <p:cNvSpPr txBox="1">
            <a:spLocks noGrp="1"/>
          </p:cNvSpPr>
          <p:nvPr>
            <p:ph type="body" idx="3"/>
          </p:nvPr>
        </p:nvSpPr>
        <p:spPr>
          <a:xfrm>
            <a:off x="4253776" y="3463301"/>
            <a:ext cx="3678237" cy="1445742"/>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36"/>
          <p:cNvSpPr>
            <a:spLocks noGrp="1"/>
          </p:cNvSpPr>
          <p:nvPr>
            <p:ph type="pic" idx="4"/>
          </p:nvPr>
        </p:nvSpPr>
        <p:spPr>
          <a:xfrm>
            <a:off x="4254500" y="1817888"/>
            <a:ext cx="3678237" cy="1233487"/>
          </a:xfrm>
          <a:prstGeom prst="rect">
            <a:avLst/>
          </a:prstGeom>
          <a:noFill/>
          <a:ln>
            <a:noFill/>
          </a:ln>
        </p:spPr>
      </p:sp>
      <p:sp>
        <p:nvSpPr>
          <p:cNvPr id="183" name="Google Shape;183;p36"/>
          <p:cNvSpPr txBox="1">
            <a:spLocks noGrp="1"/>
          </p:cNvSpPr>
          <p:nvPr>
            <p:ph type="body" idx="5"/>
          </p:nvPr>
        </p:nvSpPr>
        <p:spPr>
          <a:xfrm>
            <a:off x="8147189" y="3463301"/>
            <a:ext cx="3678237" cy="1465783"/>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36"/>
          <p:cNvSpPr>
            <a:spLocks noGrp="1"/>
          </p:cNvSpPr>
          <p:nvPr>
            <p:ph type="pic" idx="6"/>
          </p:nvPr>
        </p:nvSpPr>
        <p:spPr>
          <a:xfrm>
            <a:off x="8147913" y="1817888"/>
            <a:ext cx="3678237" cy="1233487"/>
          </a:xfrm>
          <a:prstGeom prst="rect">
            <a:avLst/>
          </a:prstGeom>
          <a:noFill/>
          <a:ln>
            <a:noFill/>
          </a:ln>
        </p:spPr>
      </p:sp>
      <p:sp>
        <p:nvSpPr>
          <p:cNvPr id="185" name="Google Shape;185;p36"/>
          <p:cNvSpPr txBox="1">
            <a:spLocks noGrp="1"/>
          </p:cNvSpPr>
          <p:nvPr>
            <p:ph type="body" idx="7"/>
          </p:nvPr>
        </p:nvSpPr>
        <p:spPr>
          <a:xfrm>
            <a:off x="360001" y="5080500"/>
            <a:ext cx="3678237" cy="8778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7200"/>
              <a:buNone/>
              <a:defRPr sz="7200"/>
            </a:lvl1pPr>
            <a:lvl2pPr marL="914400" lvl="1" indent="-228600" algn="l">
              <a:lnSpc>
                <a:spcPct val="90000"/>
              </a:lnSpc>
              <a:spcBef>
                <a:spcPts val="500"/>
              </a:spcBef>
              <a:spcAft>
                <a:spcPts val="0"/>
              </a:spcAft>
              <a:buClr>
                <a:schemeClr val="dk1"/>
              </a:buClr>
              <a:buSzPts val="7200"/>
              <a:buNone/>
              <a:defRPr sz="7200"/>
            </a:lvl2pPr>
            <a:lvl3pPr marL="1371600" lvl="2" indent="-228600" algn="l">
              <a:lnSpc>
                <a:spcPct val="90000"/>
              </a:lnSpc>
              <a:spcBef>
                <a:spcPts val="500"/>
              </a:spcBef>
              <a:spcAft>
                <a:spcPts val="0"/>
              </a:spcAft>
              <a:buClr>
                <a:schemeClr val="dk1"/>
              </a:buClr>
              <a:buSzPts val="7200"/>
              <a:buNone/>
              <a:defRPr sz="7200"/>
            </a:lvl3pPr>
            <a:lvl4pPr marL="1828800" lvl="3" indent="-228600" algn="l">
              <a:lnSpc>
                <a:spcPct val="90000"/>
              </a:lnSpc>
              <a:spcBef>
                <a:spcPts val="500"/>
              </a:spcBef>
              <a:spcAft>
                <a:spcPts val="0"/>
              </a:spcAft>
              <a:buClr>
                <a:schemeClr val="dk1"/>
              </a:buClr>
              <a:buSzPts val="7200"/>
              <a:buNone/>
              <a:defRPr sz="7200"/>
            </a:lvl4pPr>
            <a:lvl5pPr marL="2286000" lvl="4" indent="-228600" algn="l">
              <a:lnSpc>
                <a:spcPct val="90000"/>
              </a:lnSpc>
              <a:spcBef>
                <a:spcPts val="500"/>
              </a:spcBef>
              <a:spcAft>
                <a:spcPts val="0"/>
              </a:spcAft>
              <a:buClr>
                <a:schemeClr val="dk1"/>
              </a:buClr>
              <a:buSzPts val="7200"/>
              <a:buNone/>
              <a:defRPr sz="7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36"/>
          <p:cNvSpPr txBox="1">
            <a:spLocks noGrp="1"/>
          </p:cNvSpPr>
          <p:nvPr>
            <p:ph type="body" idx="8"/>
          </p:nvPr>
        </p:nvSpPr>
        <p:spPr>
          <a:xfrm>
            <a:off x="4256000" y="5080500"/>
            <a:ext cx="3678237" cy="8778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7200"/>
              <a:buNone/>
              <a:defRPr sz="7200"/>
            </a:lvl1pPr>
            <a:lvl2pPr marL="914400" lvl="1" indent="-228600" algn="l">
              <a:lnSpc>
                <a:spcPct val="90000"/>
              </a:lnSpc>
              <a:spcBef>
                <a:spcPts val="500"/>
              </a:spcBef>
              <a:spcAft>
                <a:spcPts val="0"/>
              </a:spcAft>
              <a:buClr>
                <a:schemeClr val="dk1"/>
              </a:buClr>
              <a:buSzPts val="7200"/>
              <a:buNone/>
              <a:defRPr sz="7200"/>
            </a:lvl2pPr>
            <a:lvl3pPr marL="1371600" lvl="2" indent="-228600" algn="l">
              <a:lnSpc>
                <a:spcPct val="90000"/>
              </a:lnSpc>
              <a:spcBef>
                <a:spcPts val="500"/>
              </a:spcBef>
              <a:spcAft>
                <a:spcPts val="0"/>
              </a:spcAft>
              <a:buClr>
                <a:schemeClr val="dk1"/>
              </a:buClr>
              <a:buSzPts val="7200"/>
              <a:buNone/>
              <a:defRPr sz="7200"/>
            </a:lvl3pPr>
            <a:lvl4pPr marL="1828800" lvl="3" indent="-228600" algn="l">
              <a:lnSpc>
                <a:spcPct val="90000"/>
              </a:lnSpc>
              <a:spcBef>
                <a:spcPts val="500"/>
              </a:spcBef>
              <a:spcAft>
                <a:spcPts val="0"/>
              </a:spcAft>
              <a:buClr>
                <a:schemeClr val="dk1"/>
              </a:buClr>
              <a:buSzPts val="7200"/>
              <a:buNone/>
              <a:defRPr sz="7200"/>
            </a:lvl4pPr>
            <a:lvl5pPr marL="2286000" lvl="4" indent="-228600" algn="l">
              <a:lnSpc>
                <a:spcPct val="90000"/>
              </a:lnSpc>
              <a:spcBef>
                <a:spcPts val="500"/>
              </a:spcBef>
              <a:spcAft>
                <a:spcPts val="0"/>
              </a:spcAft>
              <a:buClr>
                <a:schemeClr val="dk1"/>
              </a:buClr>
              <a:buSzPts val="7200"/>
              <a:buNone/>
              <a:defRPr sz="7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36"/>
          <p:cNvSpPr txBox="1">
            <a:spLocks noGrp="1"/>
          </p:cNvSpPr>
          <p:nvPr>
            <p:ph type="body" idx="9"/>
          </p:nvPr>
        </p:nvSpPr>
        <p:spPr>
          <a:xfrm>
            <a:off x="8152000" y="5080500"/>
            <a:ext cx="3678237" cy="87788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7200"/>
              <a:buNone/>
              <a:defRPr sz="7200"/>
            </a:lvl1pPr>
            <a:lvl2pPr marL="914400" lvl="1" indent="-228600" algn="l">
              <a:lnSpc>
                <a:spcPct val="90000"/>
              </a:lnSpc>
              <a:spcBef>
                <a:spcPts val="500"/>
              </a:spcBef>
              <a:spcAft>
                <a:spcPts val="0"/>
              </a:spcAft>
              <a:buClr>
                <a:schemeClr val="dk1"/>
              </a:buClr>
              <a:buSzPts val="7200"/>
              <a:buNone/>
              <a:defRPr sz="7200"/>
            </a:lvl2pPr>
            <a:lvl3pPr marL="1371600" lvl="2" indent="-228600" algn="l">
              <a:lnSpc>
                <a:spcPct val="90000"/>
              </a:lnSpc>
              <a:spcBef>
                <a:spcPts val="500"/>
              </a:spcBef>
              <a:spcAft>
                <a:spcPts val="0"/>
              </a:spcAft>
              <a:buClr>
                <a:schemeClr val="dk1"/>
              </a:buClr>
              <a:buSzPts val="7200"/>
              <a:buNone/>
              <a:defRPr sz="7200"/>
            </a:lvl3pPr>
            <a:lvl4pPr marL="1828800" lvl="3" indent="-228600" algn="l">
              <a:lnSpc>
                <a:spcPct val="90000"/>
              </a:lnSpc>
              <a:spcBef>
                <a:spcPts val="500"/>
              </a:spcBef>
              <a:spcAft>
                <a:spcPts val="0"/>
              </a:spcAft>
              <a:buClr>
                <a:schemeClr val="dk1"/>
              </a:buClr>
              <a:buSzPts val="7200"/>
              <a:buNone/>
              <a:defRPr sz="7200"/>
            </a:lvl4pPr>
            <a:lvl5pPr marL="2286000" lvl="4" indent="-228600" algn="l">
              <a:lnSpc>
                <a:spcPct val="90000"/>
              </a:lnSpc>
              <a:spcBef>
                <a:spcPts val="500"/>
              </a:spcBef>
              <a:spcAft>
                <a:spcPts val="0"/>
              </a:spcAft>
              <a:buClr>
                <a:schemeClr val="dk1"/>
              </a:buClr>
              <a:buSzPts val="7200"/>
              <a:buNone/>
              <a:defRPr sz="7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36"/>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36"/>
          <p:cNvSpPr txBox="1">
            <a:spLocks noGrp="1"/>
          </p:cNvSpPr>
          <p:nvPr>
            <p:ph type="body" idx="13"/>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Font typeface="Arial"/>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2pPr>
            <a:lvl3pPr marL="1371600" lvl="2"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0" name="Google Shape;190;p36"/>
          <p:cNvCxnSpPr/>
          <p:nvPr/>
        </p:nvCxnSpPr>
        <p:spPr>
          <a:xfrm>
            <a:off x="358775" y="3256236"/>
            <a:ext cx="3679825" cy="0"/>
          </a:xfrm>
          <a:prstGeom prst="straightConnector1">
            <a:avLst/>
          </a:prstGeom>
          <a:noFill/>
          <a:ln w="9525" cap="flat" cmpd="sng">
            <a:solidFill>
              <a:schemeClr val="dk1"/>
            </a:solidFill>
            <a:prstDash val="solid"/>
            <a:miter lim="800000"/>
            <a:headEnd type="none" w="sm" len="sm"/>
            <a:tailEnd type="none" w="sm" len="sm"/>
          </a:ln>
        </p:spPr>
      </p:cxnSp>
      <p:cxnSp>
        <p:nvCxnSpPr>
          <p:cNvPr id="191" name="Google Shape;191;p36"/>
          <p:cNvCxnSpPr/>
          <p:nvPr/>
        </p:nvCxnSpPr>
        <p:spPr>
          <a:xfrm>
            <a:off x="8147189" y="3256236"/>
            <a:ext cx="3686348" cy="0"/>
          </a:xfrm>
          <a:prstGeom prst="straightConnector1">
            <a:avLst/>
          </a:prstGeom>
          <a:noFill/>
          <a:ln w="9525" cap="flat" cmpd="sng">
            <a:solidFill>
              <a:schemeClr val="dk1"/>
            </a:solidFill>
            <a:prstDash val="solid"/>
            <a:miter lim="800000"/>
            <a:headEnd type="none" w="sm" len="sm"/>
            <a:tailEnd type="none" w="sm" len="sm"/>
          </a:ln>
        </p:spPr>
      </p:cxnSp>
      <p:cxnSp>
        <p:nvCxnSpPr>
          <p:cNvPr id="192" name="Google Shape;192;p36"/>
          <p:cNvCxnSpPr/>
          <p:nvPr/>
        </p:nvCxnSpPr>
        <p:spPr>
          <a:xfrm>
            <a:off x="4256088" y="3256236"/>
            <a:ext cx="3679825"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Four Points">
  <p:cSld name="Four Points">
    <p:spTree>
      <p:nvGrpSpPr>
        <p:cNvPr id="1" name="Shape 193"/>
        <p:cNvGrpSpPr/>
        <p:nvPr/>
      </p:nvGrpSpPr>
      <p:grpSpPr>
        <a:xfrm>
          <a:off x="0" y="0"/>
          <a:ext cx="0" cy="0"/>
          <a:chOff x="0" y="0"/>
          <a:chExt cx="0" cy="0"/>
        </a:xfrm>
      </p:grpSpPr>
      <p:sp>
        <p:nvSpPr>
          <p:cNvPr id="194" name="Google Shape;194;p37"/>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37"/>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96" name="Google Shape;196;p37"/>
          <p:cNvSpPr txBox="1">
            <a:spLocks noGrp="1"/>
          </p:cNvSpPr>
          <p:nvPr>
            <p:ph type="body" idx="1"/>
          </p:nvPr>
        </p:nvSpPr>
        <p:spPr>
          <a:xfrm>
            <a:off x="358775" y="1798638"/>
            <a:ext cx="2706000" cy="12303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9600"/>
              <a:buNone/>
              <a:defRPr sz="96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7"/>
          <p:cNvSpPr txBox="1">
            <a:spLocks noGrp="1"/>
          </p:cNvSpPr>
          <p:nvPr>
            <p:ph type="body" idx="2"/>
          </p:nvPr>
        </p:nvSpPr>
        <p:spPr>
          <a:xfrm>
            <a:off x="3281363" y="1798638"/>
            <a:ext cx="2706000" cy="12303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9600"/>
              <a:buNone/>
              <a:defRPr sz="96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7"/>
          <p:cNvSpPr txBox="1">
            <a:spLocks noGrp="1"/>
          </p:cNvSpPr>
          <p:nvPr>
            <p:ph type="body" idx="3"/>
          </p:nvPr>
        </p:nvSpPr>
        <p:spPr>
          <a:xfrm>
            <a:off x="6203951" y="1798638"/>
            <a:ext cx="2706000" cy="12303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9600"/>
              <a:buNone/>
              <a:defRPr sz="96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37"/>
          <p:cNvSpPr txBox="1">
            <a:spLocks noGrp="1"/>
          </p:cNvSpPr>
          <p:nvPr>
            <p:ph type="body" idx="4"/>
          </p:nvPr>
        </p:nvSpPr>
        <p:spPr>
          <a:xfrm>
            <a:off x="9126539" y="1797051"/>
            <a:ext cx="2706000" cy="123031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9600"/>
              <a:buNone/>
              <a:defRPr sz="96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9600"/>
              <a:buNone/>
              <a:defRPr sz="96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7"/>
          <p:cNvSpPr txBox="1">
            <a:spLocks noGrp="1"/>
          </p:cNvSpPr>
          <p:nvPr>
            <p:ph type="body" idx="5"/>
          </p:nvPr>
        </p:nvSpPr>
        <p:spPr>
          <a:xfrm>
            <a:off x="358775" y="3027363"/>
            <a:ext cx="2706688" cy="293052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37"/>
          <p:cNvSpPr txBox="1">
            <a:spLocks noGrp="1"/>
          </p:cNvSpPr>
          <p:nvPr>
            <p:ph type="body" idx="6"/>
          </p:nvPr>
        </p:nvSpPr>
        <p:spPr>
          <a:xfrm>
            <a:off x="3281363" y="3027362"/>
            <a:ext cx="2706688" cy="293052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37"/>
          <p:cNvSpPr txBox="1">
            <a:spLocks noGrp="1"/>
          </p:cNvSpPr>
          <p:nvPr>
            <p:ph type="body" idx="7"/>
          </p:nvPr>
        </p:nvSpPr>
        <p:spPr>
          <a:xfrm>
            <a:off x="6203950" y="3027363"/>
            <a:ext cx="2706688" cy="293052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37"/>
          <p:cNvSpPr txBox="1">
            <a:spLocks noGrp="1"/>
          </p:cNvSpPr>
          <p:nvPr>
            <p:ph type="body" idx="8"/>
          </p:nvPr>
        </p:nvSpPr>
        <p:spPr>
          <a:xfrm>
            <a:off x="9124950" y="3027361"/>
            <a:ext cx="2706688" cy="2930525"/>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37"/>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37"/>
          <p:cNvSpPr txBox="1">
            <a:spLocks noGrp="1"/>
          </p:cNvSpPr>
          <p:nvPr>
            <p:ph type="body" idx="9"/>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Font typeface="Arial"/>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2pPr>
            <a:lvl3pPr marL="1371600" lvl="2"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6" name="Google Shape;206;p37"/>
          <p:cNvCxnSpPr/>
          <p:nvPr/>
        </p:nvCxnSpPr>
        <p:spPr>
          <a:xfrm>
            <a:off x="3176269" y="1798638"/>
            <a:ext cx="0" cy="4159250"/>
          </a:xfrm>
          <a:prstGeom prst="straightConnector1">
            <a:avLst/>
          </a:prstGeom>
          <a:noFill/>
          <a:ln w="9525" cap="flat" cmpd="sng">
            <a:solidFill>
              <a:schemeClr val="dk1"/>
            </a:solidFill>
            <a:prstDash val="solid"/>
            <a:miter lim="800000"/>
            <a:headEnd type="none" w="sm" len="sm"/>
            <a:tailEnd type="none" w="sm" len="sm"/>
          </a:ln>
        </p:spPr>
      </p:cxnSp>
      <p:cxnSp>
        <p:nvCxnSpPr>
          <p:cNvPr id="207" name="Google Shape;207;p37"/>
          <p:cNvCxnSpPr/>
          <p:nvPr/>
        </p:nvCxnSpPr>
        <p:spPr>
          <a:xfrm>
            <a:off x="6090557" y="1798638"/>
            <a:ext cx="0" cy="4159250"/>
          </a:xfrm>
          <a:prstGeom prst="straightConnector1">
            <a:avLst/>
          </a:prstGeom>
          <a:noFill/>
          <a:ln w="9525" cap="flat" cmpd="sng">
            <a:solidFill>
              <a:schemeClr val="dk1"/>
            </a:solidFill>
            <a:prstDash val="solid"/>
            <a:miter lim="800000"/>
            <a:headEnd type="none" w="sm" len="sm"/>
            <a:tailEnd type="none" w="sm" len="sm"/>
          </a:ln>
        </p:spPr>
      </p:cxnSp>
      <p:cxnSp>
        <p:nvCxnSpPr>
          <p:cNvPr id="208" name="Google Shape;208;p37"/>
          <p:cNvCxnSpPr/>
          <p:nvPr/>
        </p:nvCxnSpPr>
        <p:spPr>
          <a:xfrm>
            <a:off x="9024257" y="1798638"/>
            <a:ext cx="0" cy="415925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62"/>
        <p:cNvGrpSpPr/>
        <p:nvPr/>
      </p:nvGrpSpPr>
      <p:grpSpPr>
        <a:xfrm>
          <a:off x="0" y="0"/>
          <a:ext cx="0" cy="0"/>
          <a:chOff x="0" y="0"/>
          <a:chExt cx="0" cy="0"/>
        </a:xfrm>
      </p:grpSpPr>
      <p:sp>
        <p:nvSpPr>
          <p:cNvPr id="63" name="Google Shape;63;p33"/>
          <p:cNvSpPr txBox="1">
            <a:spLocks noGrp="1"/>
          </p:cNvSpPr>
          <p:nvPr>
            <p:ph type="dt" idx="10"/>
          </p:nvPr>
        </p:nvSpPr>
        <p:spPr>
          <a:xfrm>
            <a:off x="847725" y="694690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4" name="Google Shape;64;p33"/>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33"/>
          <p:cNvSpPr txBox="1">
            <a:spLocks noGrp="1"/>
          </p:cNvSpPr>
          <p:nvPr>
            <p:ph type="body" idx="1"/>
          </p:nvPr>
        </p:nvSpPr>
        <p:spPr>
          <a:xfrm>
            <a:off x="360363" y="1990725"/>
            <a:ext cx="5626100" cy="1779588"/>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3"/>
          <p:cNvSpPr txBox="1">
            <a:spLocks noGrp="1"/>
          </p:cNvSpPr>
          <p:nvPr>
            <p:ph type="body" idx="2"/>
          </p:nvPr>
        </p:nvSpPr>
        <p:spPr>
          <a:xfrm>
            <a:off x="360001" y="4179088"/>
            <a:ext cx="5626100" cy="177958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3"/>
          <p:cNvSpPr txBox="1">
            <a:spLocks noGrp="1"/>
          </p:cNvSpPr>
          <p:nvPr>
            <p:ph type="body" idx="3"/>
          </p:nvPr>
        </p:nvSpPr>
        <p:spPr>
          <a:xfrm>
            <a:off x="6204001" y="1992089"/>
            <a:ext cx="5626100" cy="177958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3"/>
          <p:cNvSpPr txBox="1">
            <a:spLocks noGrp="1"/>
          </p:cNvSpPr>
          <p:nvPr>
            <p:ph type="body" idx="4"/>
          </p:nvPr>
        </p:nvSpPr>
        <p:spPr>
          <a:xfrm>
            <a:off x="6204001" y="4179088"/>
            <a:ext cx="5626100" cy="1779588"/>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3"/>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body" idx="5"/>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Font typeface="Arial"/>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2pPr>
            <a:lvl3pPr marL="1371600" lvl="2"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2" name="Google Shape;72;p33"/>
          <p:cNvCxnSpPr/>
          <p:nvPr/>
        </p:nvCxnSpPr>
        <p:spPr>
          <a:xfrm>
            <a:off x="358775" y="1798911"/>
            <a:ext cx="5629587" cy="0"/>
          </a:xfrm>
          <a:prstGeom prst="straightConnector1">
            <a:avLst/>
          </a:prstGeom>
          <a:noFill/>
          <a:ln w="9525" cap="flat" cmpd="sng">
            <a:solidFill>
              <a:schemeClr val="dk1"/>
            </a:solidFill>
            <a:prstDash val="solid"/>
            <a:miter lim="800000"/>
            <a:headEnd type="none" w="sm" len="sm"/>
            <a:tailEnd type="none" w="sm" len="sm"/>
          </a:ln>
        </p:spPr>
      </p:cxnSp>
      <p:cxnSp>
        <p:nvCxnSpPr>
          <p:cNvPr id="73" name="Google Shape;73;p33"/>
          <p:cNvCxnSpPr/>
          <p:nvPr/>
        </p:nvCxnSpPr>
        <p:spPr>
          <a:xfrm>
            <a:off x="6203950" y="1798911"/>
            <a:ext cx="5629587" cy="0"/>
          </a:xfrm>
          <a:prstGeom prst="straightConnector1">
            <a:avLst/>
          </a:prstGeom>
          <a:noFill/>
          <a:ln w="9525" cap="flat" cmpd="sng">
            <a:solidFill>
              <a:schemeClr val="dk1"/>
            </a:solidFill>
            <a:prstDash val="solid"/>
            <a:miter lim="800000"/>
            <a:headEnd type="none" w="sm" len="sm"/>
            <a:tailEnd type="none" w="sm" len="sm"/>
          </a:ln>
        </p:spPr>
      </p:cxnSp>
      <p:cxnSp>
        <p:nvCxnSpPr>
          <p:cNvPr id="74" name="Google Shape;74;p33"/>
          <p:cNvCxnSpPr/>
          <p:nvPr/>
        </p:nvCxnSpPr>
        <p:spPr>
          <a:xfrm>
            <a:off x="358775" y="3994424"/>
            <a:ext cx="5629587" cy="0"/>
          </a:xfrm>
          <a:prstGeom prst="straightConnector1">
            <a:avLst/>
          </a:prstGeom>
          <a:noFill/>
          <a:ln w="9525" cap="flat" cmpd="sng">
            <a:solidFill>
              <a:schemeClr val="dk1"/>
            </a:solidFill>
            <a:prstDash val="solid"/>
            <a:miter lim="800000"/>
            <a:headEnd type="none" w="sm" len="sm"/>
            <a:tailEnd type="none" w="sm" len="sm"/>
          </a:ln>
        </p:spPr>
      </p:cxnSp>
      <p:cxnSp>
        <p:nvCxnSpPr>
          <p:cNvPr id="75" name="Google Shape;75;p33"/>
          <p:cNvCxnSpPr/>
          <p:nvPr/>
        </p:nvCxnSpPr>
        <p:spPr>
          <a:xfrm>
            <a:off x="6203950" y="3994424"/>
            <a:ext cx="562958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nd Picture (Caption and Notes)">
  <p:cSld name="Content and Picture (Caption and Notes)">
    <p:spTree>
      <p:nvGrpSpPr>
        <p:cNvPr id="1" name="Shape 209"/>
        <p:cNvGrpSpPr/>
        <p:nvPr/>
      </p:nvGrpSpPr>
      <p:grpSpPr>
        <a:xfrm>
          <a:off x="0" y="0"/>
          <a:ext cx="0" cy="0"/>
          <a:chOff x="0" y="0"/>
          <a:chExt cx="0" cy="0"/>
        </a:xfrm>
      </p:grpSpPr>
      <p:sp>
        <p:nvSpPr>
          <p:cNvPr id="210" name="Google Shape;210;p39"/>
          <p:cNvSpPr txBox="1">
            <a:spLocks noGrp="1"/>
          </p:cNvSpPr>
          <p:nvPr>
            <p:ph type="title"/>
          </p:nvPr>
        </p:nvSpPr>
        <p:spPr>
          <a:xfrm>
            <a:off x="360000" y="270001"/>
            <a:ext cx="5626463" cy="9396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39"/>
          <p:cNvSpPr txBox="1">
            <a:spLocks noGrp="1"/>
          </p:cNvSpPr>
          <p:nvPr>
            <p:ph type="body" idx="1"/>
          </p:nvPr>
        </p:nvSpPr>
        <p:spPr>
          <a:xfrm>
            <a:off x="360000" y="1933575"/>
            <a:ext cx="3636000" cy="4017113"/>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39"/>
          <p:cNvSpPr>
            <a:spLocks noGrp="1"/>
          </p:cNvSpPr>
          <p:nvPr>
            <p:ph type="pic" idx="2"/>
          </p:nvPr>
        </p:nvSpPr>
        <p:spPr>
          <a:xfrm>
            <a:off x="6203949" y="0"/>
            <a:ext cx="5988051" cy="5116513"/>
          </a:xfrm>
          <a:prstGeom prst="rect">
            <a:avLst/>
          </a:prstGeom>
          <a:noFill/>
          <a:ln>
            <a:noFill/>
          </a:ln>
        </p:spPr>
      </p:sp>
      <p:sp>
        <p:nvSpPr>
          <p:cNvPr id="213" name="Google Shape;213;p39"/>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39"/>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39"/>
          <p:cNvSpPr txBox="1">
            <a:spLocks noGrp="1"/>
          </p:cNvSpPr>
          <p:nvPr>
            <p:ph type="body" idx="3"/>
          </p:nvPr>
        </p:nvSpPr>
        <p:spPr>
          <a:xfrm>
            <a:off x="6203950" y="5276850"/>
            <a:ext cx="5627688" cy="681038"/>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7F7F7F"/>
              </a:buClr>
              <a:buSzPts val="800"/>
              <a:buNone/>
              <a:defRPr sz="800">
                <a:solidFill>
                  <a:srgbClr val="7F7F7F"/>
                </a:solidFill>
                <a:latin typeface="Arial"/>
                <a:ea typeface="Arial"/>
                <a:cs typeface="Arial"/>
                <a:sym typeface="Arial"/>
              </a:defRPr>
            </a:lvl1pPr>
            <a:lvl2pPr marL="914400" lvl="1" indent="-279400" algn="l">
              <a:lnSpc>
                <a:spcPct val="90000"/>
              </a:lnSpc>
              <a:spcBef>
                <a:spcPts val="500"/>
              </a:spcBef>
              <a:spcAft>
                <a:spcPts val="0"/>
              </a:spcAft>
              <a:buClr>
                <a:srgbClr val="7F7F7F"/>
              </a:buClr>
              <a:buSzPts val="800"/>
              <a:buChar char="•"/>
              <a:defRPr sz="800">
                <a:solidFill>
                  <a:srgbClr val="7F7F7F"/>
                </a:solidFill>
                <a:latin typeface="Arial"/>
                <a:ea typeface="Arial"/>
                <a:cs typeface="Arial"/>
                <a:sym typeface="Arial"/>
              </a:defRPr>
            </a:lvl2pPr>
            <a:lvl3pPr marL="1371600" lvl="2" indent="-279400" algn="l">
              <a:lnSpc>
                <a:spcPct val="90000"/>
              </a:lnSpc>
              <a:spcBef>
                <a:spcPts val="500"/>
              </a:spcBef>
              <a:spcAft>
                <a:spcPts val="0"/>
              </a:spcAft>
              <a:buClr>
                <a:srgbClr val="7F7F7F"/>
              </a:buClr>
              <a:buSzPts val="800"/>
              <a:buChar char="•"/>
              <a:defRPr sz="800">
                <a:solidFill>
                  <a:srgbClr val="7F7F7F"/>
                </a:solidFill>
                <a:latin typeface="Arial"/>
                <a:ea typeface="Arial"/>
                <a:cs typeface="Arial"/>
                <a:sym typeface="Arial"/>
              </a:defRPr>
            </a:lvl3pPr>
            <a:lvl4pPr marL="1828800" lvl="3" indent="-279400" algn="l">
              <a:lnSpc>
                <a:spcPct val="90000"/>
              </a:lnSpc>
              <a:spcBef>
                <a:spcPts val="500"/>
              </a:spcBef>
              <a:spcAft>
                <a:spcPts val="0"/>
              </a:spcAft>
              <a:buClr>
                <a:srgbClr val="7F7F7F"/>
              </a:buClr>
              <a:buSzPts val="800"/>
              <a:buChar char="•"/>
              <a:defRPr sz="800">
                <a:solidFill>
                  <a:srgbClr val="7F7F7F"/>
                </a:solidFill>
                <a:latin typeface="Arial"/>
                <a:ea typeface="Arial"/>
                <a:cs typeface="Arial"/>
                <a:sym typeface="Arial"/>
              </a:defRPr>
            </a:lvl4pPr>
            <a:lvl5pPr marL="2286000" lvl="4" indent="-279400" algn="l">
              <a:lnSpc>
                <a:spcPct val="90000"/>
              </a:lnSpc>
              <a:spcBef>
                <a:spcPts val="500"/>
              </a:spcBef>
              <a:spcAft>
                <a:spcPts val="0"/>
              </a:spcAft>
              <a:buClr>
                <a:srgbClr val="7F7F7F"/>
              </a:buClr>
              <a:buSzPts val="800"/>
              <a:buChar char="•"/>
              <a:defRPr sz="800">
                <a:solidFill>
                  <a:srgbClr val="7F7F7F"/>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39"/>
          <p:cNvSpPr txBox="1">
            <a:spLocks noGrp="1"/>
          </p:cNvSpPr>
          <p:nvPr>
            <p:ph type="body" idx="4"/>
          </p:nvPr>
        </p:nvSpPr>
        <p:spPr>
          <a:xfrm>
            <a:off x="4211948" y="1933574"/>
            <a:ext cx="1774515" cy="401711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7" name="Google Shape;217;p39"/>
          <p:cNvCxnSpPr/>
          <p:nvPr/>
        </p:nvCxnSpPr>
        <p:spPr>
          <a:xfrm>
            <a:off x="358464" y="1798638"/>
            <a:ext cx="3637536" cy="0"/>
          </a:xfrm>
          <a:prstGeom prst="straightConnector1">
            <a:avLst/>
          </a:prstGeom>
          <a:noFill/>
          <a:ln w="9525" cap="flat" cmpd="sng">
            <a:solidFill>
              <a:schemeClr val="dk1"/>
            </a:solidFill>
            <a:prstDash val="solid"/>
            <a:miter lim="800000"/>
            <a:headEnd type="none" w="sm" len="sm"/>
            <a:tailEnd type="none" w="sm" len="sm"/>
          </a:ln>
        </p:spPr>
      </p:cxnSp>
      <p:cxnSp>
        <p:nvCxnSpPr>
          <p:cNvPr id="218" name="Google Shape;218;p39"/>
          <p:cNvCxnSpPr/>
          <p:nvPr/>
        </p:nvCxnSpPr>
        <p:spPr>
          <a:xfrm>
            <a:off x="4211948" y="1798638"/>
            <a:ext cx="1774515"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and Picture (Caption)">
  <p:cSld name="Content and Picture (Caption)">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360000" y="270001"/>
            <a:ext cx="5626463" cy="9396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40"/>
          <p:cNvSpPr txBox="1">
            <a:spLocks noGrp="1"/>
          </p:cNvSpPr>
          <p:nvPr>
            <p:ph type="body" idx="1"/>
          </p:nvPr>
        </p:nvSpPr>
        <p:spPr>
          <a:xfrm>
            <a:off x="360000" y="1933575"/>
            <a:ext cx="3636000" cy="4024313"/>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40"/>
          <p:cNvSpPr>
            <a:spLocks noGrp="1"/>
          </p:cNvSpPr>
          <p:nvPr>
            <p:ph type="pic" idx="2"/>
          </p:nvPr>
        </p:nvSpPr>
        <p:spPr>
          <a:xfrm>
            <a:off x="6203949" y="0"/>
            <a:ext cx="5988051" cy="6858000"/>
          </a:xfrm>
          <a:prstGeom prst="rect">
            <a:avLst/>
          </a:prstGeom>
          <a:noFill/>
          <a:ln>
            <a:noFill/>
          </a:ln>
        </p:spPr>
      </p:sp>
      <p:sp>
        <p:nvSpPr>
          <p:cNvPr id="223" name="Google Shape;223;p40"/>
          <p:cNvSpPr txBox="1">
            <a:spLocks noGrp="1"/>
          </p:cNvSpPr>
          <p:nvPr>
            <p:ph type="body" idx="3"/>
          </p:nvPr>
        </p:nvSpPr>
        <p:spPr>
          <a:xfrm>
            <a:off x="4211948" y="1933574"/>
            <a:ext cx="1774515" cy="402431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24" name="Google Shape;224;p40"/>
          <p:cNvCxnSpPr/>
          <p:nvPr/>
        </p:nvCxnSpPr>
        <p:spPr>
          <a:xfrm>
            <a:off x="358464" y="1798638"/>
            <a:ext cx="3637536" cy="0"/>
          </a:xfrm>
          <a:prstGeom prst="straightConnector1">
            <a:avLst/>
          </a:prstGeom>
          <a:noFill/>
          <a:ln w="9525" cap="flat" cmpd="sng">
            <a:solidFill>
              <a:schemeClr val="dk1"/>
            </a:solidFill>
            <a:prstDash val="solid"/>
            <a:miter lim="800000"/>
            <a:headEnd type="none" w="sm" len="sm"/>
            <a:tailEnd type="none" w="sm" len="sm"/>
          </a:ln>
        </p:spPr>
      </p:cxnSp>
      <p:cxnSp>
        <p:nvCxnSpPr>
          <p:cNvPr id="225" name="Google Shape;225;p40"/>
          <p:cNvCxnSpPr/>
          <p:nvPr/>
        </p:nvCxnSpPr>
        <p:spPr>
          <a:xfrm>
            <a:off x="4211948" y="1798638"/>
            <a:ext cx="1774515"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icture">
  <p:cSld name="Picture">
    <p:spTree>
      <p:nvGrpSpPr>
        <p:cNvPr id="1" name="Shape 226"/>
        <p:cNvGrpSpPr/>
        <p:nvPr/>
      </p:nvGrpSpPr>
      <p:grpSpPr>
        <a:xfrm>
          <a:off x="0" y="0"/>
          <a:ext cx="0" cy="0"/>
          <a:chOff x="0" y="0"/>
          <a:chExt cx="0" cy="0"/>
        </a:xfrm>
      </p:grpSpPr>
      <p:sp>
        <p:nvSpPr>
          <p:cNvPr id="227" name="Google Shape;227;p41"/>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28" name="Google Shape;228;p41"/>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and Caption Left">
  <p:cSld name="Picture and Caption Left">
    <p:spTree>
      <p:nvGrpSpPr>
        <p:cNvPr id="1" name="Shape 229"/>
        <p:cNvGrpSpPr/>
        <p:nvPr/>
      </p:nvGrpSpPr>
      <p:grpSpPr>
        <a:xfrm>
          <a:off x="0" y="0"/>
          <a:ext cx="0" cy="0"/>
          <a:chOff x="0" y="0"/>
          <a:chExt cx="0" cy="0"/>
        </a:xfrm>
      </p:grpSpPr>
      <p:sp>
        <p:nvSpPr>
          <p:cNvPr id="230" name="Google Shape;230;p42"/>
          <p:cNvSpPr>
            <a:spLocks noGrp="1"/>
          </p:cNvSpPr>
          <p:nvPr>
            <p:ph type="pic" idx="2"/>
          </p:nvPr>
        </p:nvSpPr>
        <p:spPr>
          <a:xfrm>
            <a:off x="2306638" y="0"/>
            <a:ext cx="9885362" cy="6858000"/>
          </a:xfrm>
          <a:prstGeom prst="rect">
            <a:avLst/>
          </a:prstGeom>
          <a:noFill/>
          <a:ln>
            <a:noFill/>
          </a:ln>
        </p:spPr>
      </p:sp>
      <p:sp>
        <p:nvSpPr>
          <p:cNvPr id="231" name="Google Shape;231;p42"/>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32" name="Google Shape;232;p42"/>
          <p:cNvSpPr txBox="1">
            <a:spLocks noGrp="1"/>
          </p:cNvSpPr>
          <p:nvPr>
            <p:ph type="body" idx="1"/>
          </p:nvPr>
        </p:nvSpPr>
        <p:spPr>
          <a:xfrm>
            <a:off x="358775" y="435711"/>
            <a:ext cx="1732000" cy="40815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3" name="Google Shape;233;p42"/>
          <p:cNvCxnSpPr/>
          <p:nvPr/>
        </p:nvCxnSpPr>
        <p:spPr>
          <a:xfrm>
            <a:off x="358775" y="269875"/>
            <a:ext cx="1732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and Caption Bottom">
  <p:cSld name="Picture and Caption Bottom">
    <p:spTree>
      <p:nvGrpSpPr>
        <p:cNvPr id="1" name="Shape 234"/>
        <p:cNvGrpSpPr/>
        <p:nvPr/>
      </p:nvGrpSpPr>
      <p:grpSpPr>
        <a:xfrm>
          <a:off x="0" y="0"/>
          <a:ext cx="0" cy="0"/>
          <a:chOff x="0" y="0"/>
          <a:chExt cx="0" cy="0"/>
        </a:xfrm>
      </p:grpSpPr>
      <p:sp>
        <p:nvSpPr>
          <p:cNvPr id="235" name="Google Shape;235;p43"/>
          <p:cNvSpPr>
            <a:spLocks noGrp="1"/>
          </p:cNvSpPr>
          <p:nvPr>
            <p:ph type="pic" idx="2"/>
          </p:nvPr>
        </p:nvSpPr>
        <p:spPr>
          <a:xfrm>
            <a:off x="0" y="0"/>
            <a:ext cx="12192000" cy="4491775"/>
          </a:xfrm>
          <a:prstGeom prst="rect">
            <a:avLst/>
          </a:prstGeom>
          <a:noFill/>
          <a:ln>
            <a:noFill/>
          </a:ln>
        </p:spPr>
      </p:sp>
      <p:sp>
        <p:nvSpPr>
          <p:cNvPr id="236" name="Google Shape;236;p43"/>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37" name="Google Shape;237;p43"/>
          <p:cNvSpPr txBox="1">
            <a:spLocks noGrp="1"/>
          </p:cNvSpPr>
          <p:nvPr>
            <p:ph type="body" idx="1"/>
          </p:nvPr>
        </p:nvSpPr>
        <p:spPr>
          <a:xfrm>
            <a:off x="10099276" y="4890575"/>
            <a:ext cx="1732000" cy="106731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8" name="Google Shape;238;p43"/>
          <p:cNvCxnSpPr/>
          <p:nvPr/>
        </p:nvCxnSpPr>
        <p:spPr>
          <a:xfrm>
            <a:off x="10099276" y="4712775"/>
            <a:ext cx="1732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ot Screen Picture and Caption Left">
  <p:cSld name="Dot Screen Picture and Caption Left">
    <p:spTree>
      <p:nvGrpSpPr>
        <p:cNvPr id="1" name="Shape 239"/>
        <p:cNvGrpSpPr/>
        <p:nvPr/>
      </p:nvGrpSpPr>
      <p:grpSpPr>
        <a:xfrm>
          <a:off x="0" y="0"/>
          <a:ext cx="0" cy="0"/>
          <a:chOff x="0" y="0"/>
          <a:chExt cx="0" cy="0"/>
        </a:xfrm>
      </p:grpSpPr>
      <p:sp>
        <p:nvSpPr>
          <p:cNvPr id="240" name="Google Shape;240;p44"/>
          <p:cNvSpPr txBox="1">
            <a:spLocks noGrp="1"/>
          </p:cNvSpPr>
          <p:nvPr>
            <p:ph type="body" idx="1"/>
          </p:nvPr>
        </p:nvSpPr>
        <p:spPr>
          <a:xfrm>
            <a:off x="358775" y="435711"/>
            <a:ext cx="1732000" cy="40815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44"/>
          <p:cNvSpPr>
            <a:spLocks noGrp="1"/>
          </p:cNvSpPr>
          <p:nvPr>
            <p:ph type="pic" idx="2"/>
          </p:nvPr>
        </p:nvSpPr>
        <p:spPr>
          <a:xfrm>
            <a:off x="2580845" y="352425"/>
            <a:ext cx="9611155" cy="6505574"/>
          </a:xfrm>
          <a:prstGeom prst="rect">
            <a:avLst/>
          </a:prstGeom>
          <a:noFill/>
          <a:ln>
            <a:noFill/>
          </a:ln>
        </p:spPr>
      </p:sp>
      <p:cxnSp>
        <p:nvCxnSpPr>
          <p:cNvPr id="242" name="Google Shape;242;p44"/>
          <p:cNvCxnSpPr/>
          <p:nvPr/>
        </p:nvCxnSpPr>
        <p:spPr>
          <a:xfrm>
            <a:off x="358775" y="269875"/>
            <a:ext cx="1732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ot Screen Picture and Caption Right">
  <p:cSld name="Dot Screen Picture and Caption Right">
    <p:spTree>
      <p:nvGrpSpPr>
        <p:cNvPr id="1" name="Shape 243"/>
        <p:cNvGrpSpPr/>
        <p:nvPr/>
      </p:nvGrpSpPr>
      <p:grpSpPr>
        <a:xfrm>
          <a:off x="0" y="0"/>
          <a:ext cx="0" cy="0"/>
          <a:chOff x="0" y="0"/>
          <a:chExt cx="0" cy="0"/>
        </a:xfrm>
      </p:grpSpPr>
      <p:sp>
        <p:nvSpPr>
          <p:cNvPr id="244" name="Google Shape;244;p45"/>
          <p:cNvSpPr txBox="1">
            <a:spLocks noGrp="1"/>
          </p:cNvSpPr>
          <p:nvPr>
            <p:ph type="body" idx="1"/>
          </p:nvPr>
        </p:nvSpPr>
        <p:spPr>
          <a:xfrm>
            <a:off x="10099675" y="4875751"/>
            <a:ext cx="1732000" cy="10517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45"/>
          <p:cNvSpPr>
            <a:spLocks noGrp="1"/>
          </p:cNvSpPr>
          <p:nvPr>
            <p:ph type="pic" idx="2"/>
          </p:nvPr>
        </p:nvSpPr>
        <p:spPr>
          <a:xfrm>
            <a:off x="-1" y="1"/>
            <a:ext cx="10560573" cy="6322049"/>
          </a:xfrm>
          <a:prstGeom prst="rect">
            <a:avLst/>
          </a:prstGeom>
          <a:noFill/>
          <a:ln>
            <a:noFill/>
          </a:ln>
        </p:spPr>
      </p:sp>
      <p:sp>
        <p:nvSpPr>
          <p:cNvPr id="246" name="Google Shape;246;p45"/>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cxnSp>
        <p:nvCxnSpPr>
          <p:cNvPr id="247" name="Google Shape;247;p45"/>
          <p:cNvCxnSpPr/>
          <p:nvPr/>
        </p:nvCxnSpPr>
        <p:spPr>
          <a:xfrm>
            <a:off x="10099675" y="4702715"/>
            <a:ext cx="1732000"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ography and Dot Screen Picture">
  <p:cSld name="Biography and Dot Screen Picture">
    <p:spTree>
      <p:nvGrpSpPr>
        <p:cNvPr id="1" name="Shape 248"/>
        <p:cNvGrpSpPr/>
        <p:nvPr/>
      </p:nvGrpSpPr>
      <p:grpSpPr>
        <a:xfrm>
          <a:off x="0" y="0"/>
          <a:ext cx="0" cy="0"/>
          <a:chOff x="0" y="0"/>
          <a:chExt cx="0" cy="0"/>
        </a:xfrm>
      </p:grpSpPr>
      <p:sp>
        <p:nvSpPr>
          <p:cNvPr id="249" name="Google Shape;249;p46"/>
          <p:cNvSpPr>
            <a:spLocks noGrp="1"/>
          </p:cNvSpPr>
          <p:nvPr>
            <p:ph type="pic" idx="2"/>
          </p:nvPr>
        </p:nvSpPr>
        <p:spPr>
          <a:xfrm>
            <a:off x="5575736" y="0"/>
            <a:ext cx="6616264" cy="6858000"/>
          </a:xfrm>
          <a:prstGeom prst="rect">
            <a:avLst/>
          </a:prstGeom>
          <a:noFill/>
          <a:ln>
            <a:noFill/>
          </a:ln>
        </p:spPr>
      </p:sp>
      <p:sp>
        <p:nvSpPr>
          <p:cNvPr id="250" name="Google Shape;250;p46"/>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51" name="Google Shape;251;p46"/>
          <p:cNvSpPr txBox="1">
            <a:spLocks noGrp="1"/>
          </p:cNvSpPr>
          <p:nvPr>
            <p:ph type="body" idx="1"/>
          </p:nvPr>
        </p:nvSpPr>
        <p:spPr>
          <a:xfrm>
            <a:off x="358775" y="1798638"/>
            <a:ext cx="5068888" cy="49688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None/>
              <a:defRPr sz="3200"/>
            </a:lvl1pPr>
            <a:lvl2pPr marL="914400" lvl="1" indent="-228600" algn="l">
              <a:lnSpc>
                <a:spcPct val="90000"/>
              </a:lnSpc>
              <a:spcBef>
                <a:spcPts val="500"/>
              </a:spcBef>
              <a:spcAft>
                <a:spcPts val="0"/>
              </a:spcAft>
              <a:buClr>
                <a:schemeClr val="dk1"/>
              </a:buClr>
              <a:buSzPts val="3200"/>
              <a:buNone/>
              <a:defRPr sz="32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46"/>
          <p:cNvSpPr txBox="1">
            <a:spLocks noGrp="1"/>
          </p:cNvSpPr>
          <p:nvPr>
            <p:ph type="body" idx="3"/>
          </p:nvPr>
        </p:nvSpPr>
        <p:spPr>
          <a:xfrm>
            <a:off x="358775" y="3641952"/>
            <a:ext cx="5068888" cy="2315936"/>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46"/>
          <p:cNvSpPr txBox="1">
            <a:spLocks noGrp="1"/>
          </p:cNvSpPr>
          <p:nvPr>
            <p:ph type="body" idx="4"/>
          </p:nvPr>
        </p:nvSpPr>
        <p:spPr>
          <a:xfrm>
            <a:off x="358775" y="2295525"/>
            <a:ext cx="5068888" cy="1133475"/>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None/>
              <a:defRPr sz="32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680">
          <p15:clr>
            <a:srgbClr val="FF96FF"/>
          </p15:clr>
        </p15:guide>
        <p15:guide id="9" pos="3795">
          <p15:clr>
            <a:srgbClr val="FF96FF"/>
          </p15:clr>
        </p15:guide>
        <p15:guide id="10" pos="3908">
          <p15:clr>
            <a:srgbClr val="FF96FF"/>
          </p15:clr>
        </p15:guide>
        <p15:guide id="11" pos="4999">
          <p15:clr>
            <a:srgbClr val="FF96FF"/>
          </p15:clr>
        </p15:guide>
        <p15:guide id="12" pos="5135">
          <p15:clr>
            <a:srgbClr val="FF96FF"/>
          </p15:clr>
        </p15:guide>
        <p15:guide id="13" pos="6226">
          <p15:clr>
            <a:srgbClr val="FF96FF"/>
          </p15:clr>
        </p15:guide>
        <p15:guide id="14" pos="6362">
          <p15:clr>
            <a:srgbClr val="FF96FF"/>
          </p15:clr>
        </p15:guide>
        <p15:guide id="15"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254"/>
        <p:cNvGrpSpPr/>
        <p:nvPr/>
      </p:nvGrpSpPr>
      <p:grpSpPr>
        <a:xfrm>
          <a:off x="0" y="0"/>
          <a:ext cx="0" cy="0"/>
          <a:chOff x="0" y="0"/>
          <a:chExt cx="0" cy="0"/>
        </a:xfrm>
      </p:grpSpPr>
      <p:sp>
        <p:nvSpPr>
          <p:cNvPr id="255" name="Google Shape;255;p47"/>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47"/>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57" name="Google Shape;257;p47"/>
          <p:cNvSpPr>
            <a:spLocks noGrp="1"/>
          </p:cNvSpPr>
          <p:nvPr>
            <p:ph type="pic" idx="2"/>
          </p:nvPr>
        </p:nvSpPr>
        <p:spPr>
          <a:xfrm>
            <a:off x="358775" y="1798638"/>
            <a:ext cx="1630364" cy="1630364"/>
          </a:xfrm>
          <a:prstGeom prst="rect">
            <a:avLst/>
          </a:prstGeom>
          <a:noFill/>
          <a:ln>
            <a:noFill/>
          </a:ln>
        </p:spPr>
      </p:sp>
      <p:sp>
        <p:nvSpPr>
          <p:cNvPr id="258" name="Google Shape;258;p47"/>
          <p:cNvSpPr txBox="1">
            <a:spLocks noGrp="1"/>
          </p:cNvSpPr>
          <p:nvPr>
            <p:ph type="body" idx="1"/>
          </p:nvPr>
        </p:nvSpPr>
        <p:spPr>
          <a:xfrm>
            <a:off x="358775" y="411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47"/>
          <p:cNvSpPr txBox="1">
            <a:spLocks noGrp="1"/>
          </p:cNvSpPr>
          <p:nvPr>
            <p:ph type="body" idx="3"/>
          </p:nvPr>
        </p:nvSpPr>
        <p:spPr>
          <a:xfrm>
            <a:off x="359465" y="4762724"/>
            <a:ext cx="2705310" cy="119516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None/>
              <a:defRPr sz="100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47"/>
          <p:cNvSpPr txBox="1">
            <a:spLocks noGrp="1"/>
          </p:cNvSpPr>
          <p:nvPr>
            <p:ph type="body" idx="4"/>
          </p:nvPr>
        </p:nvSpPr>
        <p:spPr>
          <a:xfrm>
            <a:off x="358086" y="429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atin typeface="Arial"/>
                <a:ea typeface="Arial"/>
                <a:cs typeface="Arial"/>
                <a:sym typeface="Arial"/>
              </a:defRPr>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1" name="Google Shape;261;p47"/>
          <p:cNvSpPr txBox="1">
            <a:spLocks noGrp="1"/>
          </p:cNvSpPr>
          <p:nvPr>
            <p:ph type="body" idx="5"/>
          </p:nvPr>
        </p:nvSpPr>
        <p:spPr>
          <a:xfrm>
            <a:off x="3282053" y="4755524"/>
            <a:ext cx="2705310" cy="119516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None/>
              <a:defRPr sz="100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2" name="Google Shape;262;p47"/>
          <p:cNvSpPr txBox="1">
            <a:spLocks noGrp="1"/>
          </p:cNvSpPr>
          <p:nvPr>
            <p:ph type="body" idx="6"/>
          </p:nvPr>
        </p:nvSpPr>
        <p:spPr>
          <a:xfrm>
            <a:off x="6204641" y="4766324"/>
            <a:ext cx="2705310" cy="119516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None/>
              <a:defRPr sz="100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3" name="Google Shape;263;p47"/>
          <p:cNvSpPr txBox="1">
            <a:spLocks noGrp="1"/>
          </p:cNvSpPr>
          <p:nvPr>
            <p:ph type="body" idx="7"/>
          </p:nvPr>
        </p:nvSpPr>
        <p:spPr>
          <a:xfrm>
            <a:off x="9124416" y="4766324"/>
            <a:ext cx="2705310" cy="119516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000"/>
              <a:buNone/>
              <a:defRPr sz="1000">
                <a:latin typeface="Arial"/>
                <a:ea typeface="Arial"/>
                <a:cs typeface="Arial"/>
                <a:sym typeface="Arial"/>
              </a:defRPr>
            </a:lvl1pPr>
            <a:lvl2pPr marL="914400" lvl="1" indent="-228600" algn="l">
              <a:lnSpc>
                <a:spcPct val="90000"/>
              </a:lnSpc>
              <a:spcBef>
                <a:spcPts val="500"/>
              </a:spcBef>
              <a:spcAft>
                <a:spcPts val="0"/>
              </a:spcAft>
              <a:buClr>
                <a:schemeClr val="dk1"/>
              </a:buClr>
              <a:buSzPts val="1600"/>
              <a:buNone/>
              <a:defRPr sz="1600">
                <a:latin typeface="Arial"/>
                <a:ea typeface="Arial"/>
                <a:cs typeface="Arial"/>
                <a:sym typeface="Arial"/>
              </a:defRPr>
            </a:lvl2pPr>
            <a:lvl3pPr marL="1371600" lvl="2" indent="-228600" algn="l">
              <a:lnSpc>
                <a:spcPct val="90000"/>
              </a:lnSpc>
              <a:spcBef>
                <a:spcPts val="500"/>
              </a:spcBef>
              <a:spcAft>
                <a:spcPts val="0"/>
              </a:spcAft>
              <a:buClr>
                <a:schemeClr val="dk1"/>
              </a:buClr>
              <a:buSzPts val="1600"/>
              <a:buNone/>
              <a:defRPr sz="1600">
                <a:latin typeface="Arial"/>
                <a:ea typeface="Arial"/>
                <a:cs typeface="Arial"/>
                <a:sym typeface="Arial"/>
              </a:defRPr>
            </a:lvl3pPr>
            <a:lvl4pPr marL="1828800" lvl="3" indent="-228600" algn="l">
              <a:lnSpc>
                <a:spcPct val="90000"/>
              </a:lnSpc>
              <a:spcBef>
                <a:spcPts val="500"/>
              </a:spcBef>
              <a:spcAft>
                <a:spcPts val="0"/>
              </a:spcAft>
              <a:buClr>
                <a:schemeClr val="dk1"/>
              </a:buClr>
              <a:buSzPts val="1600"/>
              <a:buNone/>
              <a:defRPr sz="1600">
                <a:latin typeface="Arial"/>
                <a:ea typeface="Arial"/>
                <a:cs typeface="Arial"/>
                <a:sym typeface="Arial"/>
              </a:defRPr>
            </a:lvl4pPr>
            <a:lvl5pPr marL="2286000" lvl="4" indent="-228600" algn="l">
              <a:lnSpc>
                <a:spcPct val="90000"/>
              </a:lnSpc>
              <a:spcBef>
                <a:spcPts val="500"/>
              </a:spcBef>
              <a:spcAft>
                <a:spcPts val="0"/>
              </a:spcAft>
              <a:buClr>
                <a:schemeClr val="dk1"/>
              </a:buClr>
              <a:buSzPts val="1600"/>
              <a:buNone/>
              <a:defRPr sz="16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4" name="Google Shape;264;p47"/>
          <p:cNvSpPr>
            <a:spLocks noGrp="1"/>
          </p:cNvSpPr>
          <p:nvPr>
            <p:ph type="pic" idx="8"/>
          </p:nvPr>
        </p:nvSpPr>
        <p:spPr>
          <a:xfrm>
            <a:off x="3281363" y="1798638"/>
            <a:ext cx="1630364" cy="1630364"/>
          </a:xfrm>
          <a:prstGeom prst="rect">
            <a:avLst/>
          </a:prstGeom>
          <a:noFill/>
          <a:ln>
            <a:noFill/>
          </a:ln>
        </p:spPr>
      </p:sp>
      <p:sp>
        <p:nvSpPr>
          <p:cNvPr id="265" name="Google Shape;265;p47"/>
          <p:cNvSpPr>
            <a:spLocks noGrp="1"/>
          </p:cNvSpPr>
          <p:nvPr>
            <p:ph type="pic" idx="9"/>
          </p:nvPr>
        </p:nvSpPr>
        <p:spPr>
          <a:xfrm>
            <a:off x="6203951" y="1798638"/>
            <a:ext cx="1630364" cy="1630364"/>
          </a:xfrm>
          <a:prstGeom prst="rect">
            <a:avLst/>
          </a:prstGeom>
          <a:noFill/>
          <a:ln>
            <a:noFill/>
          </a:ln>
        </p:spPr>
      </p:sp>
      <p:sp>
        <p:nvSpPr>
          <p:cNvPr id="266" name="Google Shape;266;p47"/>
          <p:cNvSpPr>
            <a:spLocks noGrp="1"/>
          </p:cNvSpPr>
          <p:nvPr>
            <p:ph type="pic" idx="13"/>
          </p:nvPr>
        </p:nvSpPr>
        <p:spPr>
          <a:xfrm>
            <a:off x="9123726" y="1798638"/>
            <a:ext cx="1630364" cy="1630364"/>
          </a:xfrm>
          <a:prstGeom prst="rect">
            <a:avLst/>
          </a:prstGeom>
          <a:noFill/>
          <a:ln>
            <a:noFill/>
          </a:ln>
        </p:spPr>
      </p:sp>
      <p:sp>
        <p:nvSpPr>
          <p:cNvPr id="267" name="Google Shape;267;p47"/>
          <p:cNvSpPr txBox="1">
            <a:spLocks noGrp="1"/>
          </p:cNvSpPr>
          <p:nvPr>
            <p:ph type="body" idx="14"/>
          </p:nvPr>
        </p:nvSpPr>
        <p:spPr>
          <a:xfrm>
            <a:off x="3280674" y="411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47"/>
          <p:cNvSpPr txBox="1">
            <a:spLocks noGrp="1"/>
          </p:cNvSpPr>
          <p:nvPr>
            <p:ph type="body" idx="15"/>
          </p:nvPr>
        </p:nvSpPr>
        <p:spPr>
          <a:xfrm>
            <a:off x="3279985" y="429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atin typeface="Arial"/>
                <a:ea typeface="Arial"/>
                <a:cs typeface="Arial"/>
                <a:sym typeface="Arial"/>
              </a:defRPr>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47"/>
          <p:cNvSpPr txBox="1">
            <a:spLocks noGrp="1"/>
          </p:cNvSpPr>
          <p:nvPr>
            <p:ph type="body" idx="16"/>
          </p:nvPr>
        </p:nvSpPr>
        <p:spPr>
          <a:xfrm>
            <a:off x="6203951" y="411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47"/>
          <p:cNvSpPr txBox="1">
            <a:spLocks noGrp="1"/>
          </p:cNvSpPr>
          <p:nvPr>
            <p:ph type="body" idx="17"/>
          </p:nvPr>
        </p:nvSpPr>
        <p:spPr>
          <a:xfrm>
            <a:off x="6203262" y="429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atin typeface="Arial"/>
                <a:ea typeface="Arial"/>
                <a:cs typeface="Arial"/>
                <a:sym typeface="Arial"/>
              </a:defRPr>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p47"/>
          <p:cNvSpPr txBox="1">
            <a:spLocks noGrp="1"/>
          </p:cNvSpPr>
          <p:nvPr>
            <p:ph type="body" idx="18"/>
          </p:nvPr>
        </p:nvSpPr>
        <p:spPr>
          <a:xfrm>
            <a:off x="9123726" y="411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47"/>
          <p:cNvSpPr txBox="1">
            <a:spLocks noGrp="1"/>
          </p:cNvSpPr>
          <p:nvPr>
            <p:ph type="body" idx="19"/>
          </p:nvPr>
        </p:nvSpPr>
        <p:spPr>
          <a:xfrm>
            <a:off x="9123037" y="4290037"/>
            <a:ext cx="2705311" cy="18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100"/>
              <a:buNone/>
              <a:defRPr sz="1100">
                <a:latin typeface="Arial"/>
                <a:ea typeface="Arial"/>
                <a:cs typeface="Arial"/>
                <a:sym typeface="Arial"/>
              </a:defRPr>
            </a:lvl1pPr>
            <a:lvl2pPr marL="914400" lvl="1" indent="-228600" algn="l">
              <a:lnSpc>
                <a:spcPct val="90000"/>
              </a:lnSpc>
              <a:spcBef>
                <a:spcPts val="300"/>
              </a:spcBef>
              <a:spcAft>
                <a:spcPts val="0"/>
              </a:spcAft>
              <a:buClr>
                <a:schemeClr val="dk1"/>
              </a:buClr>
              <a:buSzPts val="1100"/>
              <a:buNone/>
              <a:defRPr sz="1100"/>
            </a:lvl2pPr>
            <a:lvl3pPr marL="1371600" lvl="2" indent="-228600" algn="l">
              <a:lnSpc>
                <a:spcPct val="90000"/>
              </a:lnSpc>
              <a:spcBef>
                <a:spcPts val="500"/>
              </a:spcBef>
              <a:spcAft>
                <a:spcPts val="0"/>
              </a:spcAft>
              <a:buClr>
                <a:schemeClr val="dk1"/>
              </a:buClr>
              <a:buSzPts val="3200"/>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47"/>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47"/>
          <p:cNvSpPr txBox="1">
            <a:spLocks noGrp="1"/>
          </p:cNvSpPr>
          <p:nvPr>
            <p:ph type="body" idx="20"/>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Font typeface="Arial"/>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2pPr>
            <a:lvl3pPr marL="1371600" lvl="2"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75" name="Google Shape;275;p47"/>
          <p:cNvCxnSpPr/>
          <p:nvPr/>
        </p:nvCxnSpPr>
        <p:spPr>
          <a:xfrm>
            <a:off x="358775" y="3916650"/>
            <a:ext cx="2706688" cy="0"/>
          </a:xfrm>
          <a:prstGeom prst="straightConnector1">
            <a:avLst/>
          </a:prstGeom>
          <a:noFill/>
          <a:ln w="9525" cap="flat" cmpd="sng">
            <a:solidFill>
              <a:schemeClr val="dk1"/>
            </a:solidFill>
            <a:prstDash val="solid"/>
            <a:miter lim="800000"/>
            <a:headEnd type="none" w="sm" len="sm"/>
            <a:tailEnd type="none" w="sm" len="sm"/>
          </a:ln>
        </p:spPr>
      </p:cxnSp>
      <p:cxnSp>
        <p:nvCxnSpPr>
          <p:cNvPr id="276" name="Google Shape;276;p47"/>
          <p:cNvCxnSpPr/>
          <p:nvPr/>
        </p:nvCxnSpPr>
        <p:spPr>
          <a:xfrm>
            <a:off x="3281363" y="3916650"/>
            <a:ext cx="2706688" cy="0"/>
          </a:xfrm>
          <a:prstGeom prst="straightConnector1">
            <a:avLst/>
          </a:prstGeom>
          <a:noFill/>
          <a:ln w="9525" cap="flat" cmpd="sng">
            <a:solidFill>
              <a:schemeClr val="dk1"/>
            </a:solidFill>
            <a:prstDash val="solid"/>
            <a:miter lim="800000"/>
            <a:headEnd type="none" w="sm" len="sm"/>
            <a:tailEnd type="none" w="sm" len="sm"/>
          </a:ln>
        </p:spPr>
      </p:cxnSp>
      <p:cxnSp>
        <p:nvCxnSpPr>
          <p:cNvPr id="277" name="Google Shape;277;p47"/>
          <p:cNvCxnSpPr/>
          <p:nvPr/>
        </p:nvCxnSpPr>
        <p:spPr>
          <a:xfrm>
            <a:off x="6202362" y="3916650"/>
            <a:ext cx="2706688" cy="0"/>
          </a:xfrm>
          <a:prstGeom prst="straightConnector1">
            <a:avLst/>
          </a:prstGeom>
          <a:noFill/>
          <a:ln w="9525" cap="flat" cmpd="sng">
            <a:solidFill>
              <a:schemeClr val="dk1"/>
            </a:solidFill>
            <a:prstDash val="solid"/>
            <a:miter lim="800000"/>
            <a:headEnd type="none" w="sm" len="sm"/>
            <a:tailEnd type="none" w="sm" len="sm"/>
          </a:ln>
        </p:spPr>
      </p:cxnSp>
      <p:cxnSp>
        <p:nvCxnSpPr>
          <p:cNvPr id="278" name="Google Shape;278;p47"/>
          <p:cNvCxnSpPr/>
          <p:nvPr/>
        </p:nvCxnSpPr>
        <p:spPr>
          <a:xfrm>
            <a:off x="9124950" y="3916650"/>
            <a:ext cx="2706688" cy="0"/>
          </a:xfrm>
          <a:prstGeom prst="straightConnector1">
            <a:avLst/>
          </a:prstGeom>
          <a:noFill/>
          <a:ln w="9525" cap="flat" cmpd="sng">
            <a:solidFill>
              <a:schemeClr val="dk1"/>
            </a:solidFill>
            <a:prstDash val="solid"/>
            <a:miter lim="800000"/>
            <a:headEnd type="none" w="sm" len="sm"/>
            <a:tailEnd type="none" w="sm" len="sm"/>
          </a:ln>
        </p:spPr>
      </p:cxnSp>
      <p:cxnSp>
        <p:nvCxnSpPr>
          <p:cNvPr id="279" name="Google Shape;279;p47"/>
          <p:cNvCxnSpPr/>
          <p:nvPr/>
        </p:nvCxnSpPr>
        <p:spPr>
          <a:xfrm>
            <a:off x="358775" y="4621500"/>
            <a:ext cx="2706688" cy="0"/>
          </a:xfrm>
          <a:prstGeom prst="straightConnector1">
            <a:avLst/>
          </a:prstGeom>
          <a:noFill/>
          <a:ln w="9525" cap="flat" cmpd="sng">
            <a:solidFill>
              <a:schemeClr val="dk1"/>
            </a:solidFill>
            <a:prstDash val="solid"/>
            <a:miter lim="800000"/>
            <a:headEnd type="none" w="sm" len="sm"/>
            <a:tailEnd type="none" w="sm" len="sm"/>
          </a:ln>
        </p:spPr>
      </p:cxnSp>
      <p:cxnSp>
        <p:nvCxnSpPr>
          <p:cNvPr id="280" name="Google Shape;280;p47"/>
          <p:cNvCxnSpPr/>
          <p:nvPr/>
        </p:nvCxnSpPr>
        <p:spPr>
          <a:xfrm>
            <a:off x="3281363" y="4621500"/>
            <a:ext cx="2706688" cy="0"/>
          </a:xfrm>
          <a:prstGeom prst="straightConnector1">
            <a:avLst/>
          </a:prstGeom>
          <a:noFill/>
          <a:ln w="9525" cap="flat" cmpd="sng">
            <a:solidFill>
              <a:schemeClr val="dk1"/>
            </a:solidFill>
            <a:prstDash val="solid"/>
            <a:miter lim="800000"/>
            <a:headEnd type="none" w="sm" len="sm"/>
            <a:tailEnd type="none" w="sm" len="sm"/>
          </a:ln>
        </p:spPr>
      </p:cxnSp>
      <p:cxnSp>
        <p:nvCxnSpPr>
          <p:cNvPr id="281" name="Google Shape;281;p47"/>
          <p:cNvCxnSpPr/>
          <p:nvPr/>
        </p:nvCxnSpPr>
        <p:spPr>
          <a:xfrm>
            <a:off x="6202362" y="4621500"/>
            <a:ext cx="2706688" cy="0"/>
          </a:xfrm>
          <a:prstGeom prst="straightConnector1">
            <a:avLst/>
          </a:prstGeom>
          <a:noFill/>
          <a:ln w="9525" cap="flat" cmpd="sng">
            <a:solidFill>
              <a:schemeClr val="dk1"/>
            </a:solidFill>
            <a:prstDash val="solid"/>
            <a:miter lim="800000"/>
            <a:headEnd type="none" w="sm" len="sm"/>
            <a:tailEnd type="none" w="sm" len="sm"/>
          </a:ln>
        </p:spPr>
      </p:cxnSp>
      <p:cxnSp>
        <p:nvCxnSpPr>
          <p:cNvPr id="282" name="Google Shape;282;p47"/>
          <p:cNvCxnSpPr/>
          <p:nvPr/>
        </p:nvCxnSpPr>
        <p:spPr>
          <a:xfrm>
            <a:off x="9124950" y="4621500"/>
            <a:ext cx="2706688"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3"/>
        <p:cNvGrpSpPr/>
        <p:nvPr/>
      </p:nvGrpSpPr>
      <p:grpSpPr>
        <a:xfrm>
          <a:off x="0" y="0"/>
          <a:ext cx="0" cy="0"/>
          <a:chOff x="0" y="0"/>
          <a:chExt cx="0" cy="0"/>
        </a:xfrm>
      </p:grpSpPr>
      <p:sp>
        <p:nvSpPr>
          <p:cNvPr id="284" name="Google Shape;284;p48"/>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48"/>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86" name="Google Shape;286;p48"/>
          <p:cNvSpPr txBox="1">
            <a:spLocks noGrp="1"/>
          </p:cNvSpPr>
          <p:nvPr>
            <p:ph type="body" idx="1"/>
          </p:nvPr>
        </p:nvSpPr>
        <p:spPr>
          <a:xfrm>
            <a:off x="2306638" y="1450975"/>
            <a:ext cx="7577137" cy="2497138"/>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4800"/>
              <a:buNone/>
              <a:defRPr sz="4800"/>
            </a:lvl1pPr>
            <a:lvl2pPr marL="914400" lvl="1" indent="-228600" algn="ctr">
              <a:lnSpc>
                <a:spcPct val="90000"/>
              </a:lnSpc>
              <a:spcBef>
                <a:spcPts val="500"/>
              </a:spcBef>
              <a:spcAft>
                <a:spcPts val="0"/>
              </a:spcAft>
              <a:buClr>
                <a:schemeClr val="dk1"/>
              </a:buClr>
              <a:buSzPts val="3200"/>
              <a:buNone/>
              <a:defRPr sz="3200">
                <a:latin typeface="Arial Black"/>
                <a:ea typeface="Arial Black"/>
                <a:cs typeface="Arial Black"/>
                <a:sym typeface="Arial Black"/>
              </a:defRPr>
            </a:lvl2pPr>
            <a:lvl3pPr marL="1371600" lvl="2" indent="-228600" algn="ctr">
              <a:lnSpc>
                <a:spcPct val="90000"/>
              </a:lnSpc>
              <a:spcBef>
                <a:spcPts val="500"/>
              </a:spcBef>
              <a:spcAft>
                <a:spcPts val="0"/>
              </a:spcAft>
              <a:buClr>
                <a:schemeClr val="dk1"/>
              </a:buClr>
              <a:buSzPts val="2400"/>
              <a:buNone/>
              <a:defRPr sz="2400">
                <a:latin typeface="Arial Black"/>
                <a:ea typeface="Arial Black"/>
                <a:cs typeface="Arial Black"/>
                <a:sym typeface="Arial Black"/>
              </a:defRPr>
            </a:lvl3pPr>
            <a:lvl4pPr marL="1828800" lvl="3" indent="-228600" algn="ctr">
              <a:lnSpc>
                <a:spcPct val="90000"/>
              </a:lnSpc>
              <a:spcBef>
                <a:spcPts val="500"/>
              </a:spcBef>
              <a:spcAft>
                <a:spcPts val="0"/>
              </a:spcAft>
              <a:buClr>
                <a:schemeClr val="dk1"/>
              </a:buClr>
              <a:buSzPts val="2000"/>
              <a:buNone/>
              <a:defRPr sz="2000">
                <a:latin typeface="Arial Black"/>
                <a:ea typeface="Arial Black"/>
                <a:cs typeface="Arial Black"/>
                <a:sym typeface="Arial Black"/>
              </a:defRPr>
            </a:lvl4pPr>
            <a:lvl5pPr marL="2286000" lvl="4" indent="-228600" algn="ctr">
              <a:lnSpc>
                <a:spcPct val="90000"/>
              </a:lnSpc>
              <a:spcBef>
                <a:spcPts val="500"/>
              </a:spcBef>
              <a:spcAft>
                <a:spcPts val="0"/>
              </a:spcAft>
              <a:buClr>
                <a:schemeClr val="dk1"/>
              </a:buClr>
              <a:buSzPts val="1400"/>
              <a:buNone/>
              <a:defRPr>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48"/>
          <p:cNvSpPr txBox="1">
            <a:spLocks noGrp="1"/>
          </p:cNvSpPr>
          <p:nvPr>
            <p:ph type="body" idx="2"/>
          </p:nvPr>
        </p:nvSpPr>
        <p:spPr>
          <a:xfrm>
            <a:off x="4256000" y="4619567"/>
            <a:ext cx="3679999" cy="133112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8" name="Google Shape;288;p48"/>
          <p:cNvCxnSpPr/>
          <p:nvPr/>
        </p:nvCxnSpPr>
        <p:spPr>
          <a:xfrm>
            <a:off x="4256000" y="4326675"/>
            <a:ext cx="3679999"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4">
  <p:cSld name="Title 4">
    <p:bg>
      <p:bgPr>
        <a:solidFill>
          <a:schemeClr val="lt1"/>
        </a:solidFill>
        <a:effectLst/>
      </p:bgPr>
    </p:bg>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a:stretch/>
        </p:blipFill>
        <p:spPr>
          <a:xfrm>
            <a:off x="0" y="597"/>
            <a:ext cx="12192000" cy="6856806"/>
          </a:xfrm>
          <a:prstGeom prst="rect">
            <a:avLst/>
          </a:prstGeom>
          <a:noFill/>
          <a:ln>
            <a:noFill/>
          </a:ln>
        </p:spPr>
      </p:pic>
      <p:sp>
        <p:nvSpPr>
          <p:cNvPr id="87" name="Google Shape;87;p15"/>
          <p:cNvSpPr txBox="1">
            <a:spLocks noGrp="1"/>
          </p:cNvSpPr>
          <p:nvPr>
            <p:ph type="ctrTitle"/>
          </p:nvPr>
        </p:nvSpPr>
        <p:spPr>
          <a:xfrm>
            <a:off x="358774" y="1798637"/>
            <a:ext cx="6147904" cy="217328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5"/>
          <p:cNvSpPr txBox="1">
            <a:spLocks noGrp="1"/>
          </p:cNvSpPr>
          <p:nvPr>
            <p:ph type="body" idx="1"/>
          </p:nvPr>
        </p:nvSpPr>
        <p:spPr>
          <a:xfrm>
            <a:off x="358775" y="4392000"/>
            <a:ext cx="6147903" cy="16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4800"/>
              <a:buNone/>
              <a:defRPr sz="4800">
                <a:latin typeface="Arial"/>
                <a:ea typeface="Arial"/>
                <a:cs typeface="Arial"/>
                <a:sym typeface="Arial"/>
              </a:defRPr>
            </a:lvl1pPr>
            <a:lvl2pPr marL="914400" lvl="1" indent="-228600" algn="l">
              <a:lnSpc>
                <a:spcPct val="90000"/>
              </a:lnSpc>
              <a:spcBef>
                <a:spcPts val="500"/>
              </a:spcBef>
              <a:spcAft>
                <a:spcPts val="0"/>
              </a:spcAft>
              <a:buClr>
                <a:schemeClr val="dk1"/>
              </a:buClr>
              <a:buSzPts val="4800"/>
              <a:buNone/>
              <a:defRPr sz="4800">
                <a:latin typeface="Arial"/>
                <a:ea typeface="Arial"/>
                <a:cs typeface="Arial"/>
                <a:sym typeface="Arial"/>
              </a:defRPr>
            </a:lvl2pPr>
            <a:lvl3pPr marL="1371600" lvl="2" indent="-228600" algn="l">
              <a:lnSpc>
                <a:spcPct val="90000"/>
              </a:lnSpc>
              <a:spcBef>
                <a:spcPts val="500"/>
              </a:spcBef>
              <a:spcAft>
                <a:spcPts val="0"/>
              </a:spcAft>
              <a:buClr>
                <a:schemeClr val="dk1"/>
              </a:buClr>
              <a:buSzPts val="4800"/>
              <a:buNone/>
              <a:defRPr sz="4800">
                <a:latin typeface="Arial"/>
                <a:ea typeface="Arial"/>
                <a:cs typeface="Arial"/>
                <a:sym typeface="Arial"/>
              </a:defRPr>
            </a:lvl3pPr>
            <a:lvl4pPr marL="1828800" lvl="3" indent="-228600" algn="l">
              <a:lnSpc>
                <a:spcPct val="90000"/>
              </a:lnSpc>
              <a:spcBef>
                <a:spcPts val="500"/>
              </a:spcBef>
              <a:spcAft>
                <a:spcPts val="0"/>
              </a:spcAft>
              <a:buClr>
                <a:schemeClr val="dk1"/>
              </a:buClr>
              <a:buSzPts val="4800"/>
              <a:buNone/>
              <a:defRPr sz="4800">
                <a:latin typeface="Arial"/>
                <a:ea typeface="Arial"/>
                <a:cs typeface="Arial"/>
                <a:sym typeface="Arial"/>
              </a:defRPr>
            </a:lvl4pPr>
            <a:lvl5pPr marL="2286000" lvl="4" indent="-228600" algn="l">
              <a:lnSpc>
                <a:spcPct val="90000"/>
              </a:lnSpc>
              <a:spcBef>
                <a:spcPts val="500"/>
              </a:spcBef>
              <a:spcAft>
                <a:spcPts val="0"/>
              </a:spcAft>
              <a:buClr>
                <a:schemeClr val="dk1"/>
              </a:buClr>
              <a:buSzPts val="4800"/>
              <a:buNone/>
              <a:defRPr sz="4800">
                <a:latin typeface="Arial"/>
                <a:ea typeface="Arial"/>
                <a:cs typeface="Arial"/>
                <a:sym typeface="Arial"/>
              </a:defRPr>
            </a:lvl5pPr>
            <a:lvl6pPr marL="2743200" lvl="5" indent="-228600" algn="l">
              <a:lnSpc>
                <a:spcPct val="90000"/>
              </a:lnSpc>
              <a:spcBef>
                <a:spcPts val="500"/>
              </a:spcBef>
              <a:spcAft>
                <a:spcPts val="0"/>
              </a:spcAft>
              <a:buClr>
                <a:schemeClr val="dk1"/>
              </a:buClr>
              <a:buSzPts val="4800"/>
              <a:buNone/>
              <a:defRPr sz="48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9" name="Google Shape;89;p15" descr="{&quot;templafy&quot;:{&quot;id&quot;:&quot;5fd13cf3-7917-4cc7-ad1a-fde3aeaa1322&quot;}}"/>
          <p:cNvPicPr preferRelativeResize="0"/>
          <p:nvPr/>
        </p:nvPicPr>
        <p:blipFill rotWithShape="1">
          <a:blip r:embed="rId3">
            <a:alphaModFix/>
          </a:blip>
          <a:srcRect/>
          <a:stretch/>
        </p:blipFill>
        <p:spPr>
          <a:xfrm>
            <a:off x="358774" y="269875"/>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Light">
  <p:cSld name="Quote Light">
    <p:bg>
      <p:bgPr>
        <a:solidFill>
          <a:schemeClr val="lt1"/>
        </a:solidFill>
        <a:effectLst/>
      </p:bgPr>
    </p:bg>
    <p:spTree>
      <p:nvGrpSpPr>
        <p:cNvPr id="1" name="Shape 289"/>
        <p:cNvGrpSpPr/>
        <p:nvPr/>
      </p:nvGrpSpPr>
      <p:grpSpPr>
        <a:xfrm>
          <a:off x="0" y="0"/>
          <a:ext cx="0" cy="0"/>
          <a:chOff x="0" y="0"/>
          <a:chExt cx="0" cy="0"/>
        </a:xfrm>
      </p:grpSpPr>
      <p:pic>
        <p:nvPicPr>
          <p:cNvPr id="290" name="Google Shape;290;p49"/>
          <p:cNvPicPr preferRelativeResize="0"/>
          <p:nvPr/>
        </p:nvPicPr>
        <p:blipFill rotWithShape="1">
          <a:blip r:embed="rId2">
            <a:alphaModFix/>
          </a:blip>
          <a:srcRect/>
          <a:stretch/>
        </p:blipFill>
        <p:spPr>
          <a:xfrm>
            <a:off x="76200" y="34890"/>
            <a:ext cx="12049125" cy="6788220"/>
          </a:xfrm>
          <a:prstGeom prst="rect">
            <a:avLst/>
          </a:prstGeom>
          <a:noFill/>
          <a:ln>
            <a:noFill/>
          </a:ln>
        </p:spPr>
      </p:pic>
      <p:sp>
        <p:nvSpPr>
          <p:cNvPr id="291" name="Google Shape;291;p49"/>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92" name="Google Shape;292;p49"/>
          <p:cNvSpPr txBox="1">
            <a:spLocks noGrp="1"/>
          </p:cNvSpPr>
          <p:nvPr>
            <p:ph type="body" idx="1"/>
          </p:nvPr>
        </p:nvSpPr>
        <p:spPr>
          <a:xfrm>
            <a:off x="2306638" y="1450975"/>
            <a:ext cx="7577137" cy="2497138"/>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4800"/>
              <a:buNone/>
              <a:defRPr sz="4800"/>
            </a:lvl1pPr>
            <a:lvl2pPr marL="914400" lvl="1" indent="-228600" algn="ctr">
              <a:lnSpc>
                <a:spcPct val="90000"/>
              </a:lnSpc>
              <a:spcBef>
                <a:spcPts val="500"/>
              </a:spcBef>
              <a:spcAft>
                <a:spcPts val="0"/>
              </a:spcAft>
              <a:buClr>
                <a:schemeClr val="dk1"/>
              </a:buClr>
              <a:buSzPts val="3200"/>
              <a:buNone/>
              <a:defRPr sz="3200">
                <a:latin typeface="Arial Black"/>
                <a:ea typeface="Arial Black"/>
                <a:cs typeface="Arial Black"/>
                <a:sym typeface="Arial Black"/>
              </a:defRPr>
            </a:lvl2pPr>
            <a:lvl3pPr marL="1371600" lvl="2" indent="-228600" algn="ctr">
              <a:lnSpc>
                <a:spcPct val="90000"/>
              </a:lnSpc>
              <a:spcBef>
                <a:spcPts val="500"/>
              </a:spcBef>
              <a:spcAft>
                <a:spcPts val="0"/>
              </a:spcAft>
              <a:buClr>
                <a:schemeClr val="dk1"/>
              </a:buClr>
              <a:buSzPts val="2400"/>
              <a:buNone/>
              <a:defRPr sz="2400">
                <a:latin typeface="Arial Black"/>
                <a:ea typeface="Arial Black"/>
                <a:cs typeface="Arial Black"/>
                <a:sym typeface="Arial Black"/>
              </a:defRPr>
            </a:lvl3pPr>
            <a:lvl4pPr marL="1828800" lvl="3" indent="-228600" algn="ctr">
              <a:lnSpc>
                <a:spcPct val="90000"/>
              </a:lnSpc>
              <a:spcBef>
                <a:spcPts val="500"/>
              </a:spcBef>
              <a:spcAft>
                <a:spcPts val="0"/>
              </a:spcAft>
              <a:buClr>
                <a:schemeClr val="dk1"/>
              </a:buClr>
              <a:buSzPts val="2000"/>
              <a:buNone/>
              <a:defRPr sz="2000">
                <a:latin typeface="Arial Black"/>
                <a:ea typeface="Arial Black"/>
                <a:cs typeface="Arial Black"/>
                <a:sym typeface="Arial Black"/>
              </a:defRPr>
            </a:lvl4pPr>
            <a:lvl5pPr marL="2286000" lvl="4" indent="-228600" algn="ctr">
              <a:lnSpc>
                <a:spcPct val="90000"/>
              </a:lnSpc>
              <a:spcBef>
                <a:spcPts val="500"/>
              </a:spcBef>
              <a:spcAft>
                <a:spcPts val="0"/>
              </a:spcAft>
              <a:buClr>
                <a:schemeClr val="dk1"/>
              </a:buClr>
              <a:buSzPts val="1400"/>
              <a:buNone/>
              <a:defRPr>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3" name="Google Shape;293;p49"/>
          <p:cNvSpPr txBox="1">
            <a:spLocks noGrp="1"/>
          </p:cNvSpPr>
          <p:nvPr>
            <p:ph type="body" idx="2"/>
          </p:nvPr>
        </p:nvSpPr>
        <p:spPr>
          <a:xfrm>
            <a:off x="4256000" y="4619567"/>
            <a:ext cx="3679999" cy="1331120"/>
          </a:xfrm>
          <a:prstGeom prst="rect">
            <a:avLst/>
          </a:prstGeom>
          <a:noFill/>
          <a:ln>
            <a:noFill/>
          </a:ln>
        </p:spPr>
        <p:txBody>
          <a:bodyPr spcFirstLastPara="1" wrap="square" lIns="0" tIns="0" rIns="0" bIns="0" anchor="t" anchorCtr="0">
            <a:noAutofit/>
          </a:bodyPr>
          <a:lstStyle>
            <a:lvl1pPr marL="457200" lvl="0" indent="-228600" algn="ctr">
              <a:lnSpc>
                <a:spcPct val="90000"/>
              </a:lnSpc>
              <a:spcBef>
                <a:spcPts val="1000"/>
              </a:spcBef>
              <a:spcAft>
                <a:spcPts val="0"/>
              </a:spcAft>
              <a:buClr>
                <a:schemeClr val="dk1"/>
              </a:buClr>
              <a:buSzPts val="1000"/>
              <a:buFont typeface="Arial"/>
              <a:buNone/>
              <a:defRPr sz="1000">
                <a:latin typeface="Arial Black"/>
                <a:ea typeface="Arial Black"/>
                <a:cs typeface="Arial Black"/>
                <a:sym typeface="Arial Black"/>
              </a:defRPr>
            </a:lvl1pPr>
            <a:lvl2pPr marL="914400" lvl="1"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2pPr>
            <a:lvl3pPr marL="1371600" lvl="2"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3pPr>
            <a:lvl4pPr marL="1828800" lvl="3"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4pPr>
            <a:lvl5pPr marL="2286000" lvl="4" indent="-228600" algn="ctr">
              <a:lnSpc>
                <a:spcPct val="90000"/>
              </a:lnSpc>
              <a:spcBef>
                <a:spcPts val="500"/>
              </a:spcBef>
              <a:spcAft>
                <a:spcPts val="0"/>
              </a:spcAft>
              <a:buClr>
                <a:schemeClr val="dk1"/>
              </a:buClr>
              <a:buSzPts val="1000"/>
              <a:buFont typeface="Arial"/>
              <a:buNone/>
              <a:defRPr sz="1000">
                <a:latin typeface="Arial Black"/>
                <a:ea typeface="Arial Black"/>
                <a:cs typeface="Arial Black"/>
                <a:sym typeface="Arial Black"/>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4" name="Google Shape;294;p49"/>
          <p:cNvCxnSpPr/>
          <p:nvPr/>
        </p:nvCxnSpPr>
        <p:spPr>
          <a:xfrm>
            <a:off x="4256000" y="4326675"/>
            <a:ext cx="3679999"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5"/>
        <p:cNvGrpSpPr/>
        <p:nvPr/>
      </p:nvGrpSpPr>
      <p:grpSpPr>
        <a:xfrm>
          <a:off x="0" y="0"/>
          <a:ext cx="0" cy="0"/>
          <a:chOff x="0" y="0"/>
          <a:chExt cx="0" cy="0"/>
        </a:xfrm>
      </p:grpSpPr>
      <p:sp>
        <p:nvSpPr>
          <p:cNvPr id="296" name="Google Shape;296;p50"/>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97" name="Google Shape;297;p50"/>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50"/>
          <p:cNvSpPr txBox="1">
            <a:spLocks noGrp="1"/>
          </p:cNvSpPr>
          <p:nvPr>
            <p:ph type="body" idx="1"/>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Font typeface="Arial"/>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2pPr>
            <a:lvl3pPr marL="1371600" lvl="2"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End 1">
  <p:cSld name="End 1">
    <p:bg>
      <p:bgPr>
        <a:solidFill>
          <a:schemeClr val="lt1"/>
        </a:solidFill>
        <a:effectLst/>
      </p:bgPr>
    </p:bg>
    <p:spTree>
      <p:nvGrpSpPr>
        <p:cNvPr id="1" name="Shape 299"/>
        <p:cNvGrpSpPr/>
        <p:nvPr/>
      </p:nvGrpSpPr>
      <p:grpSpPr>
        <a:xfrm>
          <a:off x="0" y="0"/>
          <a:ext cx="0" cy="0"/>
          <a:chOff x="0" y="0"/>
          <a:chExt cx="0" cy="0"/>
        </a:xfrm>
      </p:grpSpPr>
      <p:sp>
        <p:nvSpPr>
          <p:cNvPr id="300" name="Google Shape;300;p52"/>
          <p:cNvSpPr txBox="1">
            <a:spLocks noGrp="1"/>
          </p:cNvSpPr>
          <p:nvPr>
            <p:ph type="body" idx="1"/>
          </p:nvPr>
        </p:nvSpPr>
        <p:spPr>
          <a:xfrm>
            <a:off x="358775" y="1557339"/>
            <a:ext cx="11474450" cy="18716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8800"/>
              <a:buNone/>
              <a:defRPr sz="88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5pPr>
            <a:lvl6pPr marL="2743200" lvl="5"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52"/>
          <p:cNvSpPr txBox="1"/>
          <p:nvPr/>
        </p:nvSpPr>
        <p:spPr>
          <a:xfrm>
            <a:off x="3795977" y="5633832"/>
            <a:ext cx="1741715" cy="7598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The Global Fund to Fight</a:t>
            </a:r>
            <a:br>
              <a:rPr lang="en-US" sz="800" b="0" i="0" u="none" strike="noStrike" cap="none">
                <a:solidFill>
                  <a:schemeClr val="dk1"/>
                </a:solidFill>
                <a:latin typeface="Arial"/>
                <a:ea typeface="Arial"/>
                <a:cs typeface="Arial"/>
                <a:sym typeface="Arial"/>
              </a:rPr>
            </a:br>
            <a:r>
              <a:rPr lang="en-US" sz="800" b="0" i="0" u="none" strike="noStrike" cap="none">
                <a:solidFill>
                  <a:schemeClr val="dk1"/>
                </a:solidFill>
                <a:latin typeface="Arial"/>
                <a:ea typeface="Arial"/>
                <a:cs typeface="Arial"/>
                <a:sym typeface="Arial"/>
              </a:rPr>
              <a:t>AIDS, Tuberculosis and Malaria</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+41 58 791 1700</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sng" strike="noStrike" cap="none">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theglobalfund.org</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pic>
        <p:nvPicPr>
          <p:cNvPr id="302" name="Google Shape;302;p52" descr="{&quot;templafy&quot;:{&quot;id&quot;:&quot;022105bd-3b9d-4511-bfaf-34e3d5863484&quot;}}"/>
          <p:cNvPicPr preferRelativeResize="0"/>
          <p:nvPr/>
        </p:nvPicPr>
        <p:blipFill rotWithShape="1">
          <a:blip r:embed="rId3">
            <a:alphaModFix/>
          </a:blip>
          <a:srcRect/>
          <a:stretch/>
        </p:blipFill>
        <p:spPr>
          <a:xfrm>
            <a:off x="358775" y="5633832"/>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981">
          <p15:clr>
            <a:srgbClr val="FF96FF"/>
          </p15:clr>
        </p15:guide>
        <p15:guide id="3" orient="horz" pos="3543">
          <p15:clr>
            <a:srgbClr val="FF96FF"/>
          </p15:clr>
        </p15:guide>
        <p15:guide id="4" pos="226">
          <p15:clr>
            <a:srgbClr val="FF96FF"/>
          </p15:clr>
        </p15:guide>
        <p15:guide id="5" pos="7453">
          <p15:clr>
            <a:srgbClr val="FF96FF"/>
          </p15:clr>
        </p15:guide>
        <p15:guide id="6" orient="horz" pos="4020">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End 3">
  <p:cSld name="End 3">
    <p:bg>
      <p:bgPr>
        <a:solidFill>
          <a:schemeClr val="lt1"/>
        </a:solidFill>
        <a:effectLst/>
      </p:bgPr>
    </p:bg>
    <p:spTree>
      <p:nvGrpSpPr>
        <p:cNvPr id="1" name="Shape 308"/>
        <p:cNvGrpSpPr/>
        <p:nvPr/>
      </p:nvGrpSpPr>
      <p:grpSpPr>
        <a:xfrm>
          <a:off x="0" y="0"/>
          <a:ext cx="0" cy="0"/>
          <a:chOff x="0" y="0"/>
          <a:chExt cx="0" cy="0"/>
        </a:xfrm>
      </p:grpSpPr>
      <p:sp>
        <p:nvSpPr>
          <p:cNvPr id="309" name="Google Shape;309;p54"/>
          <p:cNvSpPr txBox="1">
            <a:spLocks noGrp="1"/>
          </p:cNvSpPr>
          <p:nvPr>
            <p:ph type="body" idx="1"/>
          </p:nvPr>
        </p:nvSpPr>
        <p:spPr>
          <a:xfrm>
            <a:off x="358775" y="269876"/>
            <a:ext cx="11474450" cy="15287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8800"/>
              <a:buNone/>
              <a:defRPr sz="88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5pPr>
            <a:lvl6pPr marL="2743200" lvl="5"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54"/>
          <p:cNvSpPr txBox="1"/>
          <p:nvPr/>
        </p:nvSpPr>
        <p:spPr>
          <a:xfrm>
            <a:off x="3795977" y="5633832"/>
            <a:ext cx="1741715" cy="7598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The Global Fund to Fight</a:t>
            </a:r>
            <a:br>
              <a:rPr lang="en-US" sz="800" b="0" i="0" u="none" strike="noStrike" cap="none">
                <a:solidFill>
                  <a:schemeClr val="dk1"/>
                </a:solidFill>
                <a:latin typeface="Arial"/>
                <a:ea typeface="Arial"/>
                <a:cs typeface="Arial"/>
                <a:sym typeface="Arial"/>
              </a:rPr>
            </a:br>
            <a:r>
              <a:rPr lang="en-US" sz="800" b="0" i="0" u="none" strike="noStrike" cap="none">
                <a:solidFill>
                  <a:schemeClr val="dk1"/>
                </a:solidFill>
                <a:latin typeface="Arial"/>
                <a:ea typeface="Arial"/>
                <a:cs typeface="Arial"/>
                <a:sym typeface="Arial"/>
              </a:rPr>
              <a:t>AIDS, Tuberculosis and Malaria</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+41 58 791 1700</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sng" strike="noStrike" cap="none">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theglobalfund.org</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pic>
        <p:nvPicPr>
          <p:cNvPr id="311" name="Google Shape;311;p54"/>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12" name="Google Shape;312;p54" descr="{&quot;templafy&quot;:{&quot;id&quot;:&quot;3df08dec-a4a5-4aa8-8993-b43d1dc7758f&quot;}}"/>
          <p:cNvPicPr preferRelativeResize="0"/>
          <p:nvPr/>
        </p:nvPicPr>
        <p:blipFill rotWithShape="1">
          <a:blip r:embed="rId4">
            <a:alphaModFix/>
          </a:blip>
          <a:srcRect/>
          <a:stretch/>
        </p:blipFill>
        <p:spPr>
          <a:xfrm>
            <a:off x="358775" y="5633832"/>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End 4">
  <p:cSld name="End 4">
    <p:bg>
      <p:bgPr>
        <a:solidFill>
          <a:schemeClr val="lt1"/>
        </a:solidFill>
        <a:effectLst/>
      </p:bgPr>
    </p:bg>
    <p:spTree>
      <p:nvGrpSpPr>
        <p:cNvPr id="1" name="Shape 313"/>
        <p:cNvGrpSpPr/>
        <p:nvPr/>
      </p:nvGrpSpPr>
      <p:grpSpPr>
        <a:xfrm>
          <a:off x="0" y="0"/>
          <a:ext cx="0" cy="0"/>
          <a:chOff x="0" y="0"/>
          <a:chExt cx="0" cy="0"/>
        </a:xfrm>
      </p:grpSpPr>
      <p:pic>
        <p:nvPicPr>
          <p:cNvPr id="314" name="Google Shape;314;p5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15" name="Google Shape;315;p55"/>
          <p:cNvSpPr txBox="1">
            <a:spLocks noGrp="1"/>
          </p:cNvSpPr>
          <p:nvPr>
            <p:ph type="body" idx="1"/>
          </p:nvPr>
        </p:nvSpPr>
        <p:spPr>
          <a:xfrm>
            <a:off x="358775" y="269876"/>
            <a:ext cx="11474450" cy="15287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8800"/>
              <a:buNone/>
              <a:defRPr sz="8800">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5pPr>
            <a:lvl6pPr marL="2743200" lvl="5"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6" name="Google Shape;316;p55"/>
          <p:cNvSpPr txBox="1"/>
          <p:nvPr/>
        </p:nvSpPr>
        <p:spPr>
          <a:xfrm>
            <a:off x="3795977" y="5633832"/>
            <a:ext cx="1741715" cy="7598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The Global Fund to Fight</a:t>
            </a:r>
            <a:br>
              <a:rPr lang="en-US" sz="800" b="0" i="0" u="none" strike="noStrike" cap="none">
                <a:solidFill>
                  <a:schemeClr val="dk1"/>
                </a:solidFill>
                <a:latin typeface="Arial"/>
                <a:ea typeface="Arial"/>
                <a:cs typeface="Arial"/>
                <a:sym typeface="Arial"/>
              </a:rPr>
            </a:br>
            <a:r>
              <a:rPr lang="en-US" sz="800" b="0" i="0" u="none" strike="noStrike" cap="none">
                <a:solidFill>
                  <a:schemeClr val="dk1"/>
                </a:solidFill>
                <a:latin typeface="Arial"/>
                <a:ea typeface="Arial"/>
                <a:cs typeface="Arial"/>
                <a:sym typeface="Arial"/>
              </a:rPr>
              <a:t>AIDS, Tuberculosis and Malaria</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+41 58 791 1700</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theglobalfund.org</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pic>
        <p:nvPicPr>
          <p:cNvPr id="317" name="Google Shape;317;p55" descr="{&quot;templafy&quot;:{&quot;id&quot;:&quot;a4872c96-9efd-45f2-a8bb-26d566b5e005&quot;}}"/>
          <p:cNvPicPr preferRelativeResize="0"/>
          <p:nvPr/>
        </p:nvPicPr>
        <p:blipFill rotWithShape="1">
          <a:blip r:embed="rId4">
            <a:alphaModFix/>
          </a:blip>
          <a:srcRect/>
          <a:stretch/>
        </p:blipFill>
        <p:spPr>
          <a:xfrm>
            <a:off x="358775" y="5633832"/>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End Expressive">
  <p:cSld name="End Expressive">
    <p:bg>
      <p:bgPr>
        <a:solidFill>
          <a:schemeClr val="lt1"/>
        </a:solidFill>
        <a:effectLst/>
      </p:bgPr>
    </p:bg>
    <p:spTree>
      <p:nvGrpSpPr>
        <p:cNvPr id="1" name="Shape 318"/>
        <p:cNvGrpSpPr/>
        <p:nvPr/>
      </p:nvGrpSpPr>
      <p:grpSpPr>
        <a:xfrm>
          <a:off x="0" y="0"/>
          <a:ext cx="0" cy="0"/>
          <a:chOff x="0" y="0"/>
          <a:chExt cx="0" cy="0"/>
        </a:xfrm>
      </p:grpSpPr>
      <p:pic>
        <p:nvPicPr>
          <p:cNvPr id="319" name="Google Shape;319;p5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20" name="Google Shape;320;p56"/>
          <p:cNvSpPr txBox="1">
            <a:spLocks noGrp="1"/>
          </p:cNvSpPr>
          <p:nvPr>
            <p:ph type="body" idx="1"/>
          </p:nvPr>
        </p:nvSpPr>
        <p:spPr>
          <a:xfrm>
            <a:off x="358775" y="269877"/>
            <a:ext cx="11474450" cy="15287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8800"/>
              <a:buNone/>
              <a:defRPr sz="8800">
                <a:solidFill>
                  <a:schemeClr val="lt1"/>
                </a:solidFill>
                <a:latin typeface="Arial Black"/>
                <a:ea typeface="Arial Black"/>
                <a:cs typeface="Arial Black"/>
                <a:sym typeface="Arial Black"/>
              </a:defRPr>
            </a:lvl1pPr>
            <a:lvl2pPr marL="914400" lvl="1"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2pPr>
            <a:lvl3pPr marL="1371600" lvl="2"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3pPr>
            <a:lvl4pPr marL="1828800" lvl="3"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4pPr>
            <a:lvl5pPr marL="2286000" lvl="4"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5pPr>
            <a:lvl6pPr marL="2743200" lvl="5" indent="-228600" algn="l">
              <a:lnSpc>
                <a:spcPct val="90000"/>
              </a:lnSpc>
              <a:spcBef>
                <a:spcPts val="500"/>
              </a:spcBef>
              <a:spcAft>
                <a:spcPts val="0"/>
              </a:spcAft>
              <a:buClr>
                <a:schemeClr val="dk1"/>
              </a:buClr>
              <a:buSzPts val="8800"/>
              <a:buNone/>
              <a:defRPr sz="8800">
                <a:latin typeface="Arial Black"/>
                <a:ea typeface="Arial Black"/>
                <a:cs typeface="Arial Black"/>
                <a:sym typeface="Arial Black"/>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1" name="Google Shape;321;p56"/>
          <p:cNvSpPr txBox="1"/>
          <p:nvPr/>
        </p:nvSpPr>
        <p:spPr>
          <a:xfrm>
            <a:off x="3795977" y="5633832"/>
            <a:ext cx="1741715" cy="7598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The Global Fund to Fight</a:t>
            </a:r>
            <a:br>
              <a:rPr lang="en-US" sz="800" b="0" i="0" u="none" strike="noStrike" cap="none">
                <a:solidFill>
                  <a:schemeClr val="dk1"/>
                </a:solidFill>
                <a:latin typeface="Arial"/>
                <a:ea typeface="Arial"/>
                <a:cs typeface="Arial"/>
                <a:sym typeface="Arial"/>
              </a:rPr>
            </a:br>
            <a:r>
              <a:rPr lang="en-US" sz="800" b="0" i="0" u="none" strike="noStrike" cap="none">
                <a:solidFill>
                  <a:schemeClr val="dk1"/>
                </a:solidFill>
                <a:latin typeface="Arial"/>
                <a:ea typeface="Arial"/>
                <a:cs typeface="Arial"/>
                <a:sym typeface="Arial"/>
              </a:rPr>
              <a:t>AIDS, Tuberculosis and Malaria</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90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+41 58 791 1700</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theglobalfund.org</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pic>
        <p:nvPicPr>
          <p:cNvPr id="322" name="Google Shape;322;p56" descr="{&quot;templafy&quot;:{&quot;id&quot;:&quot;64ac5717-61bf-477a-a862-0680cdb73164&quot;}}"/>
          <p:cNvPicPr preferRelativeResize="0"/>
          <p:nvPr/>
        </p:nvPicPr>
        <p:blipFill rotWithShape="1">
          <a:blip r:embed="rId4">
            <a:alphaModFix/>
          </a:blip>
          <a:srcRect/>
          <a:stretch/>
        </p:blipFill>
        <p:spPr>
          <a:xfrm>
            <a:off x="358775" y="5633832"/>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Title Event/Session Picture">
  <p:cSld name="Title Event/Session Picture">
    <p:spTree>
      <p:nvGrpSpPr>
        <p:cNvPr id="1" name="Shape 323"/>
        <p:cNvGrpSpPr/>
        <p:nvPr/>
      </p:nvGrpSpPr>
      <p:grpSpPr>
        <a:xfrm>
          <a:off x="0" y="0"/>
          <a:ext cx="0" cy="0"/>
          <a:chOff x="0" y="0"/>
          <a:chExt cx="0" cy="0"/>
        </a:xfrm>
      </p:grpSpPr>
      <p:sp>
        <p:nvSpPr>
          <p:cNvPr id="324" name="Google Shape;324;p57"/>
          <p:cNvSpPr txBox="1">
            <a:spLocks noGrp="1"/>
          </p:cNvSpPr>
          <p:nvPr>
            <p:ph type="ctrTitle"/>
          </p:nvPr>
        </p:nvSpPr>
        <p:spPr>
          <a:xfrm>
            <a:off x="4320000" y="274721"/>
            <a:ext cx="7511638" cy="147744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57"/>
          <p:cNvSpPr>
            <a:spLocks noGrp="1"/>
          </p:cNvSpPr>
          <p:nvPr>
            <p:ph type="pic" idx="2"/>
          </p:nvPr>
        </p:nvSpPr>
        <p:spPr>
          <a:xfrm>
            <a:off x="0" y="1798638"/>
            <a:ext cx="12192000" cy="5059362"/>
          </a:xfrm>
          <a:prstGeom prst="rect">
            <a:avLst/>
          </a:prstGeom>
          <a:noFill/>
          <a:ln>
            <a:noFill/>
          </a:ln>
        </p:spPr>
      </p:sp>
      <p:pic>
        <p:nvPicPr>
          <p:cNvPr id="326" name="Google Shape;326;p57" descr="{&quot;templafy&quot;:{&quot;id&quot;:&quot;890b207c-eff2-4f74-a7d1-ec0cfeb139df&quot;}}"/>
          <p:cNvPicPr preferRelativeResize="0"/>
          <p:nvPr/>
        </p:nvPicPr>
        <p:blipFill rotWithShape="1">
          <a:blip r:embed="rId2">
            <a:alphaModFix/>
          </a:blip>
          <a:srcRect/>
          <a:stretch/>
        </p:blipFill>
        <p:spPr>
          <a:xfrm>
            <a:off x="357842" y="283850"/>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1133">
          <p15:clr>
            <a:srgbClr val="FF96FF"/>
          </p15:clr>
        </p15:guide>
        <p15:guide id="3" orient="horz" pos="3753">
          <p15:clr>
            <a:srgbClr val="FF96FF"/>
          </p15:clr>
        </p15:guide>
        <p15:guide id="4" pos="226">
          <p15:clr>
            <a:srgbClr val="FF96FF"/>
          </p15:clr>
        </p15:guide>
        <p15:guide id="5" pos="7453">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Event/Session Dot Screen Picture">
  <p:cSld name="Title Event/Session Dot Screen Picture">
    <p:spTree>
      <p:nvGrpSpPr>
        <p:cNvPr id="1" name="Shape 327"/>
        <p:cNvGrpSpPr/>
        <p:nvPr/>
      </p:nvGrpSpPr>
      <p:grpSpPr>
        <a:xfrm>
          <a:off x="0" y="0"/>
          <a:ext cx="0" cy="0"/>
          <a:chOff x="0" y="0"/>
          <a:chExt cx="0" cy="0"/>
        </a:xfrm>
      </p:grpSpPr>
      <p:sp>
        <p:nvSpPr>
          <p:cNvPr id="328" name="Google Shape;328;p58"/>
          <p:cNvSpPr>
            <a:spLocks noGrp="1"/>
          </p:cNvSpPr>
          <p:nvPr>
            <p:ph type="pic" idx="2"/>
          </p:nvPr>
        </p:nvSpPr>
        <p:spPr>
          <a:xfrm>
            <a:off x="5561925" y="1"/>
            <a:ext cx="6630075" cy="6858000"/>
          </a:xfrm>
          <a:prstGeom prst="rect">
            <a:avLst/>
          </a:prstGeom>
          <a:noFill/>
          <a:ln>
            <a:noFill/>
          </a:ln>
        </p:spPr>
      </p:sp>
      <p:sp>
        <p:nvSpPr>
          <p:cNvPr id="329" name="Google Shape;329;p58"/>
          <p:cNvSpPr txBox="1">
            <a:spLocks noGrp="1"/>
          </p:cNvSpPr>
          <p:nvPr>
            <p:ph type="ctrTitle"/>
          </p:nvPr>
        </p:nvSpPr>
        <p:spPr>
          <a:xfrm>
            <a:off x="358774" y="1798637"/>
            <a:ext cx="5627689" cy="21732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58"/>
          <p:cNvSpPr txBox="1">
            <a:spLocks noGrp="1"/>
          </p:cNvSpPr>
          <p:nvPr>
            <p:ph type="body" idx="1"/>
          </p:nvPr>
        </p:nvSpPr>
        <p:spPr>
          <a:xfrm>
            <a:off x="358776" y="4392000"/>
            <a:ext cx="5627688" cy="16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4800"/>
              <a:buNone/>
              <a:defRPr sz="4800">
                <a:latin typeface="Arial"/>
                <a:ea typeface="Arial"/>
                <a:cs typeface="Arial"/>
                <a:sym typeface="Arial"/>
              </a:defRPr>
            </a:lvl1pPr>
            <a:lvl2pPr marL="914400" lvl="1" indent="-228600" algn="l">
              <a:lnSpc>
                <a:spcPct val="90000"/>
              </a:lnSpc>
              <a:spcBef>
                <a:spcPts val="500"/>
              </a:spcBef>
              <a:spcAft>
                <a:spcPts val="0"/>
              </a:spcAft>
              <a:buClr>
                <a:schemeClr val="dk1"/>
              </a:buClr>
              <a:buSzPts val="4800"/>
              <a:buNone/>
              <a:defRPr sz="4800">
                <a:latin typeface="Arial"/>
                <a:ea typeface="Arial"/>
                <a:cs typeface="Arial"/>
                <a:sym typeface="Arial"/>
              </a:defRPr>
            </a:lvl2pPr>
            <a:lvl3pPr marL="1371600" lvl="2" indent="-228600" algn="l">
              <a:lnSpc>
                <a:spcPct val="90000"/>
              </a:lnSpc>
              <a:spcBef>
                <a:spcPts val="500"/>
              </a:spcBef>
              <a:spcAft>
                <a:spcPts val="0"/>
              </a:spcAft>
              <a:buClr>
                <a:schemeClr val="dk1"/>
              </a:buClr>
              <a:buSzPts val="4800"/>
              <a:buNone/>
              <a:defRPr sz="4800">
                <a:latin typeface="Arial"/>
                <a:ea typeface="Arial"/>
                <a:cs typeface="Arial"/>
                <a:sym typeface="Arial"/>
              </a:defRPr>
            </a:lvl3pPr>
            <a:lvl4pPr marL="1828800" lvl="3" indent="-228600" algn="l">
              <a:lnSpc>
                <a:spcPct val="90000"/>
              </a:lnSpc>
              <a:spcBef>
                <a:spcPts val="500"/>
              </a:spcBef>
              <a:spcAft>
                <a:spcPts val="0"/>
              </a:spcAft>
              <a:buClr>
                <a:schemeClr val="dk1"/>
              </a:buClr>
              <a:buSzPts val="4800"/>
              <a:buNone/>
              <a:defRPr sz="4800">
                <a:latin typeface="Arial"/>
                <a:ea typeface="Arial"/>
                <a:cs typeface="Arial"/>
                <a:sym typeface="Arial"/>
              </a:defRPr>
            </a:lvl4pPr>
            <a:lvl5pPr marL="2286000" lvl="4" indent="-228600" algn="l">
              <a:lnSpc>
                <a:spcPct val="90000"/>
              </a:lnSpc>
              <a:spcBef>
                <a:spcPts val="500"/>
              </a:spcBef>
              <a:spcAft>
                <a:spcPts val="0"/>
              </a:spcAft>
              <a:buClr>
                <a:schemeClr val="dk1"/>
              </a:buClr>
              <a:buSzPts val="4800"/>
              <a:buNone/>
              <a:defRPr sz="4800">
                <a:latin typeface="Arial"/>
                <a:ea typeface="Arial"/>
                <a:cs typeface="Arial"/>
                <a:sym typeface="Arial"/>
              </a:defRPr>
            </a:lvl5pPr>
            <a:lvl6pPr marL="2743200" lvl="5" indent="-228600" algn="l">
              <a:lnSpc>
                <a:spcPct val="90000"/>
              </a:lnSpc>
              <a:spcBef>
                <a:spcPts val="500"/>
              </a:spcBef>
              <a:spcAft>
                <a:spcPts val="0"/>
              </a:spcAft>
              <a:buClr>
                <a:schemeClr val="dk1"/>
              </a:buClr>
              <a:buSzPts val="4800"/>
              <a:buNone/>
              <a:defRPr sz="48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1" name="Google Shape;331;p58" descr="{&quot;templafy&quot;:{&quot;id&quot;:&quot;348af058-bc06-412c-be36-cd5783dc74f4&quot;}}"/>
          <p:cNvPicPr preferRelativeResize="0"/>
          <p:nvPr/>
        </p:nvPicPr>
        <p:blipFill rotWithShape="1">
          <a:blip r:embed="rId2">
            <a:alphaModFix/>
          </a:blip>
          <a:srcRect/>
          <a:stretch/>
        </p:blipFill>
        <p:spPr>
          <a:xfrm>
            <a:off x="357842" y="283850"/>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332"/>
        <p:cNvGrpSpPr/>
        <p:nvPr/>
      </p:nvGrpSpPr>
      <p:grpSpPr>
        <a:xfrm>
          <a:off x="0" y="0"/>
          <a:ext cx="0" cy="0"/>
          <a:chOff x="0" y="0"/>
          <a:chExt cx="0" cy="0"/>
        </a:xfrm>
      </p:grpSpPr>
      <p:sp>
        <p:nvSpPr>
          <p:cNvPr id="333" name="Google Shape;333;p59"/>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59"/>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35" name="Google Shape;335;p59"/>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59"/>
          <p:cNvSpPr txBox="1">
            <a:spLocks noGrp="1"/>
          </p:cNvSpPr>
          <p:nvPr>
            <p:ph type="body" idx="1"/>
          </p:nvPr>
        </p:nvSpPr>
        <p:spPr>
          <a:xfrm>
            <a:off x="359639" y="742950"/>
            <a:ext cx="11471999" cy="468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3200"/>
              <a:buFont typeface="Arial"/>
              <a:buNone/>
              <a:defRPr sz="3200">
                <a:latin typeface="Arial"/>
                <a:ea typeface="Arial"/>
                <a:cs typeface="Arial"/>
                <a:sym typeface="Arial"/>
              </a:defRPr>
            </a:lvl1pPr>
            <a:lvl2pPr marL="914400" lvl="1"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2pPr>
            <a:lvl3pPr marL="1371600" lvl="2"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3pPr>
            <a:lvl4pPr marL="1828800" lvl="3"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4pPr>
            <a:lvl5pPr marL="2286000" lvl="4" indent="-228600" algn="l">
              <a:lnSpc>
                <a:spcPct val="90000"/>
              </a:lnSpc>
              <a:spcBef>
                <a:spcPts val="500"/>
              </a:spcBef>
              <a:spcAft>
                <a:spcPts val="0"/>
              </a:spcAft>
              <a:buClr>
                <a:schemeClr val="dk1"/>
              </a:buClr>
              <a:buSzPts val="3200"/>
              <a:buFont typeface="Arial"/>
              <a:buNone/>
              <a:defRPr sz="32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205595440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 image">
  <p:cSld name="One column + image">
    <p:spTree>
      <p:nvGrpSpPr>
        <p:cNvPr id="1" name="Shape 90"/>
        <p:cNvGrpSpPr/>
        <p:nvPr/>
      </p:nvGrpSpPr>
      <p:grpSpPr>
        <a:xfrm>
          <a:off x="0" y="0"/>
          <a:ext cx="0" cy="0"/>
          <a:chOff x="0" y="0"/>
          <a:chExt cx="0" cy="0"/>
        </a:xfrm>
      </p:grpSpPr>
      <p:sp>
        <p:nvSpPr>
          <p:cNvPr id="91" name="Google Shape;91;p17"/>
          <p:cNvSpPr>
            <a:spLocks noGrp="1"/>
          </p:cNvSpPr>
          <p:nvPr>
            <p:ph type="pic" idx="2"/>
          </p:nvPr>
        </p:nvSpPr>
        <p:spPr>
          <a:xfrm>
            <a:off x="7661375" y="4016"/>
            <a:ext cx="4536000" cy="6853984"/>
          </a:xfrm>
          <a:prstGeom prst="rect">
            <a:avLst/>
          </a:prstGeom>
          <a:noFill/>
          <a:ln>
            <a:noFill/>
          </a:ln>
        </p:spPr>
      </p:sp>
      <p:sp>
        <p:nvSpPr>
          <p:cNvPr id="92" name="Google Shape;92;p17"/>
          <p:cNvSpPr txBox="1">
            <a:spLocks noGrp="1"/>
          </p:cNvSpPr>
          <p:nvPr>
            <p:ph type="title"/>
          </p:nvPr>
        </p:nvSpPr>
        <p:spPr>
          <a:xfrm>
            <a:off x="371476" y="338421"/>
            <a:ext cx="6480590" cy="59988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7"/>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7"/>
          <p:cNvSpPr txBox="1">
            <a:spLocks noGrp="1"/>
          </p:cNvSpPr>
          <p:nvPr>
            <p:ph type="body" idx="1"/>
          </p:nvPr>
        </p:nvSpPr>
        <p:spPr>
          <a:xfrm>
            <a:off x="371364" y="1196975"/>
            <a:ext cx="6480720" cy="47879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7"/>
          <p:cNvSpPr txBox="1">
            <a:spLocks noGrp="1"/>
          </p:cNvSpPr>
          <p:nvPr>
            <p:ph type="body" idx="3"/>
          </p:nvPr>
        </p:nvSpPr>
        <p:spPr>
          <a:xfrm>
            <a:off x="7188000" y="5400000"/>
            <a:ext cx="5004000" cy="792000"/>
          </a:xfrm>
          <a:prstGeom prst="rect">
            <a:avLst/>
          </a:prstGeom>
          <a:solidFill>
            <a:schemeClr val="dk2"/>
          </a:solidFill>
          <a:ln>
            <a:noFill/>
          </a:ln>
        </p:spPr>
        <p:txBody>
          <a:bodyPr spcFirstLastPara="1" wrap="square" lIns="180000" tIns="180000" rIns="180000" bIns="180000" anchor="t" anchorCtr="0">
            <a:noAutofit/>
          </a:bodyPr>
          <a:lstStyle>
            <a:lvl1pPr marL="457200" lvl="0" indent="-323850" algn="ctr">
              <a:lnSpc>
                <a:spcPct val="90000"/>
              </a:lnSpc>
              <a:spcBef>
                <a:spcPts val="1000"/>
              </a:spcBef>
              <a:spcAft>
                <a:spcPts val="0"/>
              </a:spcAft>
              <a:buClr>
                <a:schemeClr val="dk1"/>
              </a:buClr>
              <a:buSzPts val="1500"/>
              <a:buChar char="•"/>
              <a:defRPr sz="1500"/>
            </a:lvl1pPr>
            <a:lvl2pPr marL="914400" lvl="1" indent="-355600" algn="ctr">
              <a:lnSpc>
                <a:spcPct val="90000"/>
              </a:lnSpc>
              <a:spcBef>
                <a:spcPts val="500"/>
              </a:spcBef>
              <a:spcAft>
                <a:spcPts val="0"/>
              </a:spcAft>
              <a:buClr>
                <a:schemeClr val="dk1"/>
              </a:buClr>
              <a:buSzPts val="2000"/>
              <a:buChar char="•"/>
              <a:defRPr/>
            </a:lvl2pPr>
            <a:lvl3pPr marL="1371600" lvl="2" indent="-342900" algn="ctr">
              <a:lnSpc>
                <a:spcPct val="90000"/>
              </a:lnSpc>
              <a:spcBef>
                <a:spcPts val="500"/>
              </a:spcBef>
              <a:spcAft>
                <a:spcPts val="0"/>
              </a:spcAft>
              <a:buClr>
                <a:schemeClr val="dk1"/>
              </a:buClr>
              <a:buSzPts val="1800"/>
              <a:buChar char="•"/>
              <a:defRPr/>
            </a:lvl3pPr>
            <a:lvl4pPr marL="1828800" lvl="3" indent="-330200" algn="ctr">
              <a:lnSpc>
                <a:spcPct val="90000"/>
              </a:lnSpc>
              <a:spcBef>
                <a:spcPts val="500"/>
              </a:spcBef>
              <a:spcAft>
                <a:spcPts val="0"/>
              </a:spcAft>
              <a:buClr>
                <a:schemeClr val="dk1"/>
              </a:buClr>
              <a:buSzPts val="1600"/>
              <a:buChar char="•"/>
              <a:defRPr/>
            </a:lvl4pPr>
            <a:lvl5pPr marL="2286000" lvl="4" indent="-317500" algn="ctr">
              <a:lnSpc>
                <a:spcPct val="90000"/>
              </a:lnSpc>
              <a:spcBef>
                <a:spcPts val="500"/>
              </a:spcBef>
              <a:spcAft>
                <a:spcPts val="0"/>
              </a:spcAft>
              <a:buClr>
                <a:schemeClr val="dk1"/>
              </a:buClr>
              <a:buSzPts val="14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061189239" name="image" descr="{&quot;templafy&quot;:{&quot;id&quot;:&quot;b332de97-924f-4ac4-99ca-142f1de62a82&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40362471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603867143" name="image" descr="{&quot;templafy&quot;:{&quot;id&quot;:&quot;809de0e8-81dc-4dfe-a26b-defdbea44792&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7651738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73310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25514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35"/>
        <p:cNvGrpSpPr/>
        <p:nvPr/>
      </p:nvGrpSpPr>
      <p:grpSpPr>
        <a:xfrm>
          <a:off x="0" y="0"/>
          <a:ext cx="0" cy="0"/>
          <a:chOff x="0" y="0"/>
          <a:chExt cx="0" cy="0"/>
        </a:xfrm>
      </p:grpSpPr>
      <p:sp>
        <p:nvSpPr>
          <p:cNvPr id="36" name="Google Shape;36;p16"/>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8" name="Google Shape;38;p16"/>
          <p:cNvSpPr txBox="1">
            <a:spLocks noGrp="1"/>
          </p:cNvSpPr>
          <p:nvPr>
            <p:ph type="title"/>
          </p:nvPr>
        </p:nvSpPr>
        <p:spPr>
          <a:xfrm>
            <a:off x="360000" y="270001"/>
            <a:ext cx="11471638" cy="46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Arial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16"/>
          <p:cNvCxnSpPr/>
          <p:nvPr/>
        </p:nvCxnSpPr>
        <p:spPr>
          <a:xfrm>
            <a:off x="358775" y="1205167"/>
            <a:ext cx="11472863" cy="0"/>
          </a:xfrm>
          <a:prstGeom prst="straightConnector1">
            <a:avLst/>
          </a:prstGeom>
          <a:noFill/>
          <a:ln w="9525" cap="flat" cmpd="sng">
            <a:solidFill>
              <a:schemeClr val="dk1"/>
            </a:solidFill>
            <a:prstDash val="solid"/>
            <a:miter lim="800000"/>
            <a:headEnd type="none" w="sm" len="sm"/>
            <a:tailEnd type="none" w="sm" len="sm"/>
          </a:ln>
        </p:spPr>
      </p:cxnSp>
    </p:spTree>
    <p:extLst>
      <p:ext uri="{BB962C8B-B14F-4D97-AF65-F5344CB8AC3E}">
        <p14:creationId xmlns:p14="http://schemas.microsoft.com/office/powerpoint/2010/main" val="64273730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ingle column">
  <p:cSld name="Single column">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360000" y="270001"/>
            <a:ext cx="11472000" cy="93967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8"/>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18"/>
          <p:cNvSpPr txBox="1">
            <a:spLocks noGrp="1"/>
          </p:cNvSpPr>
          <p:nvPr>
            <p:ph type="body" idx="1"/>
          </p:nvPr>
        </p:nvSpPr>
        <p:spPr>
          <a:xfrm>
            <a:off x="371475" y="1196975"/>
            <a:ext cx="11449050" cy="4787900"/>
          </a:xfrm>
          <a:prstGeom prst="rect">
            <a:avLst/>
          </a:prstGeom>
          <a:noFill/>
          <a:ln>
            <a:noFill/>
          </a:ln>
        </p:spPr>
        <p:txBody>
          <a:bodyPr spcFirstLastPara="1" wrap="square" lIns="0" tIns="0" rIns="0" bIns="0" anchor="t" anchorCtr="0">
            <a:noAutofit/>
          </a:bodyPr>
          <a:lstStyle>
            <a:lvl1pPr marL="457200" lvl="0" indent="-355600" algn="l">
              <a:lnSpc>
                <a:spcPct val="90000"/>
              </a:lnSpc>
              <a:spcBef>
                <a:spcPts val="1000"/>
              </a:spcBef>
              <a:spcAft>
                <a:spcPts val="0"/>
              </a:spcAft>
              <a:buClr>
                <a:schemeClr val="dk1"/>
              </a:buClr>
              <a:buSzPts val="2000"/>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1">
  <p:cSld name="Title 1">
    <p:spTree>
      <p:nvGrpSpPr>
        <p:cNvPr id="1" name="Shape 100"/>
        <p:cNvGrpSpPr/>
        <p:nvPr/>
      </p:nvGrpSpPr>
      <p:grpSpPr>
        <a:xfrm>
          <a:off x="0" y="0"/>
          <a:ext cx="0" cy="0"/>
          <a:chOff x="0" y="0"/>
          <a:chExt cx="0" cy="0"/>
        </a:xfrm>
      </p:grpSpPr>
      <p:sp>
        <p:nvSpPr>
          <p:cNvPr id="101" name="Google Shape;101;p19"/>
          <p:cNvSpPr txBox="1">
            <a:spLocks noGrp="1"/>
          </p:cNvSpPr>
          <p:nvPr>
            <p:ph type="ctrTitle"/>
          </p:nvPr>
        </p:nvSpPr>
        <p:spPr>
          <a:xfrm>
            <a:off x="358774" y="1798637"/>
            <a:ext cx="7577140" cy="217328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9"/>
          <p:cNvSpPr txBox="1">
            <a:spLocks noGrp="1"/>
          </p:cNvSpPr>
          <p:nvPr>
            <p:ph type="body" idx="1"/>
          </p:nvPr>
        </p:nvSpPr>
        <p:spPr>
          <a:xfrm>
            <a:off x="358775" y="4392000"/>
            <a:ext cx="7577138" cy="16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4800"/>
              <a:buNone/>
              <a:defRPr sz="4800">
                <a:latin typeface="Arial"/>
                <a:ea typeface="Arial"/>
                <a:cs typeface="Arial"/>
                <a:sym typeface="Arial"/>
              </a:defRPr>
            </a:lvl1pPr>
            <a:lvl2pPr marL="914400" lvl="1" indent="-228600" algn="l">
              <a:lnSpc>
                <a:spcPct val="90000"/>
              </a:lnSpc>
              <a:spcBef>
                <a:spcPts val="500"/>
              </a:spcBef>
              <a:spcAft>
                <a:spcPts val="0"/>
              </a:spcAft>
              <a:buClr>
                <a:schemeClr val="dk1"/>
              </a:buClr>
              <a:buSzPts val="4800"/>
              <a:buNone/>
              <a:defRPr sz="4800">
                <a:latin typeface="Arial"/>
                <a:ea typeface="Arial"/>
                <a:cs typeface="Arial"/>
                <a:sym typeface="Arial"/>
              </a:defRPr>
            </a:lvl2pPr>
            <a:lvl3pPr marL="1371600" lvl="2" indent="-228600" algn="l">
              <a:lnSpc>
                <a:spcPct val="90000"/>
              </a:lnSpc>
              <a:spcBef>
                <a:spcPts val="500"/>
              </a:spcBef>
              <a:spcAft>
                <a:spcPts val="0"/>
              </a:spcAft>
              <a:buClr>
                <a:schemeClr val="dk1"/>
              </a:buClr>
              <a:buSzPts val="4800"/>
              <a:buNone/>
              <a:defRPr sz="4800">
                <a:latin typeface="Arial"/>
                <a:ea typeface="Arial"/>
                <a:cs typeface="Arial"/>
                <a:sym typeface="Arial"/>
              </a:defRPr>
            </a:lvl3pPr>
            <a:lvl4pPr marL="1828800" lvl="3" indent="-228600" algn="l">
              <a:lnSpc>
                <a:spcPct val="90000"/>
              </a:lnSpc>
              <a:spcBef>
                <a:spcPts val="500"/>
              </a:spcBef>
              <a:spcAft>
                <a:spcPts val="0"/>
              </a:spcAft>
              <a:buClr>
                <a:schemeClr val="dk1"/>
              </a:buClr>
              <a:buSzPts val="4800"/>
              <a:buNone/>
              <a:defRPr sz="4800">
                <a:latin typeface="Arial"/>
                <a:ea typeface="Arial"/>
                <a:cs typeface="Arial"/>
                <a:sym typeface="Arial"/>
              </a:defRPr>
            </a:lvl4pPr>
            <a:lvl5pPr marL="2286000" lvl="4" indent="-228600" algn="l">
              <a:lnSpc>
                <a:spcPct val="90000"/>
              </a:lnSpc>
              <a:spcBef>
                <a:spcPts val="500"/>
              </a:spcBef>
              <a:spcAft>
                <a:spcPts val="0"/>
              </a:spcAft>
              <a:buClr>
                <a:schemeClr val="dk1"/>
              </a:buClr>
              <a:buSzPts val="4800"/>
              <a:buNone/>
              <a:defRPr sz="4800">
                <a:latin typeface="Arial"/>
                <a:ea typeface="Arial"/>
                <a:cs typeface="Arial"/>
                <a:sym typeface="Arial"/>
              </a:defRPr>
            </a:lvl5pPr>
            <a:lvl6pPr marL="2743200" lvl="5" indent="-228600" algn="l">
              <a:lnSpc>
                <a:spcPct val="90000"/>
              </a:lnSpc>
              <a:spcBef>
                <a:spcPts val="500"/>
              </a:spcBef>
              <a:spcAft>
                <a:spcPts val="0"/>
              </a:spcAft>
              <a:buClr>
                <a:schemeClr val="dk1"/>
              </a:buClr>
              <a:buSzPts val="4800"/>
              <a:buNone/>
              <a:defRPr sz="48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19" descr="{&quot;templafy&quot;:{&quot;id&quot;:&quot;2f59b1ac-0a17-4adf-a81f-1788a70932a9&quot;}}"/>
          <p:cNvPicPr preferRelativeResize="0"/>
          <p:nvPr/>
        </p:nvPicPr>
        <p:blipFill rotWithShape="1">
          <a:blip r:embed="rId2">
            <a:alphaModFix/>
          </a:blip>
          <a:srcRect/>
          <a:stretch/>
        </p:blipFill>
        <p:spPr>
          <a:xfrm>
            <a:off x="358774" y="269875"/>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2">
  <p:cSld name="Title 2">
    <p:bg>
      <p:bgPr>
        <a:solidFill>
          <a:schemeClr val="lt1"/>
        </a:solidFill>
        <a:effectLst/>
      </p:bgPr>
    </p:bg>
    <p:spTree>
      <p:nvGrpSpPr>
        <p:cNvPr id="1" name="Shape 104"/>
        <p:cNvGrpSpPr/>
        <p:nvPr/>
      </p:nvGrpSpPr>
      <p:grpSpPr>
        <a:xfrm>
          <a:off x="0" y="0"/>
          <a:ext cx="0" cy="0"/>
          <a:chOff x="0" y="0"/>
          <a:chExt cx="0" cy="0"/>
        </a:xfrm>
      </p:grpSpPr>
      <p:pic>
        <p:nvPicPr>
          <p:cNvPr id="105" name="Google Shape;105;p20"/>
          <p:cNvPicPr preferRelativeResize="0"/>
          <p:nvPr/>
        </p:nvPicPr>
        <p:blipFill rotWithShape="1">
          <a:blip r:embed="rId2">
            <a:alphaModFix/>
          </a:blip>
          <a:srcRect/>
          <a:stretch/>
        </p:blipFill>
        <p:spPr>
          <a:xfrm>
            <a:off x="76200" y="34890"/>
            <a:ext cx="12049125" cy="6788220"/>
          </a:xfrm>
          <a:prstGeom prst="rect">
            <a:avLst/>
          </a:prstGeom>
          <a:noFill/>
          <a:ln>
            <a:noFill/>
          </a:ln>
        </p:spPr>
      </p:pic>
      <p:sp>
        <p:nvSpPr>
          <p:cNvPr id="106" name="Google Shape;106;p20"/>
          <p:cNvSpPr txBox="1">
            <a:spLocks noGrp="1"/>
          </p:cNvSpPr>
          <p:nvPr>
            <p:ph type="ctrTitle"/>
          </p:nvPr>
        </p:nvSpPr>
        <p:spPr>
          <a:xfrm>
            <a:off x="358774" y="1798637"/>
            <a:ext cx="7577140" cy="217328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0"/>
          <p:cNvSpPr txBox="1">
            <a:spLocks noGrp="1"/>
          </p:cNvSpPr>
          <p:nvPr>
            <p:ph type="body" idx="1"/>
          </p:nvPr>
        </p:nvSpPr>
        <p:spPr>
          <a:xfrm>
            <a:off x="358775" y="4392000"/>
            <a:ext cx="7577138" cy="16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4800"/>
              <a:buNone/>
              <a:defRPr sz="4800">
                <a:latin typeface="Arial"/>
                <a:ea typeface="Arial"/>
                <a:cs typeface="Arial"/>
                <a:sym typeface="Arial"/>
              </a:defRPr>
            </a:lvl1pPr>
            <a:lvl2pPr marL="914400" lvl="1" indent="-228600" algn="l">
              <a:lnSpc>
                <a:spcPct val="90000"/>
              </a:lnSpc>
              <a:spcBef>
                <a:spcPts val="500"/>
              </a:spcBef>
              <a:spcAft>
                <a:spcPts val="0"/>
              </a:spcAft>
              <a:buClr>
                <a:schemeClr val="dk1"/>
              </a:buClr>
              <a:buSzPts val="4800"/>
              <a:buNone/>
              <a:defRPr sz="4800">
                <a:latin typeface="Arial"/>
                <a:ea typeface="Arial"/>
                <a:cs typeface="Arial"/>
                <a:sym typeface="Arial"/>
              </a:defRPr>
            </a:lvl2pPr>
            <a:lvl3pPr marL="1371600" lvl="2" indent="-228600" algn="l">
              <a:lnSpc>
                <a:spcPct val="90000"/>
              </a:lnSpc>
              <a:spcBef>
                <a:spcPts val="500"/>
              </a:spcBef>
              <a:spcAft>
                <a:spcPts val="0"/>
              </a:spcAft>
              <a:buClr>
                <a:schemeClr val="dk1"/>
              </a:buClr>
              <a:buSzPts val="4800"/>
              <a:buNone/>
              <a:defRPr sz="4800">
                <a:latin typeface="Arial"/>
                <a:ea typeface="Arial"/>
                <a:cs typeface="Arial"/>
                <a:sym typeface="Arial"/>
              </a:defRPr>
            </a:lvl3pPr>
            <a:lvl4pPr marL="1828800" lvl="3" indent="-228600" algn="l">
              <a:lnSpc>
                <a:spcPct val="90000"/>
              </a:lnSpc>
              <a:spcBef>
                <a:spcPts val="500"/>
              </a:spcBef>
              <a:spcAft>
                <a:spcPts val="0"/>
              </a:spcAft>
              <a:buClr>
                <a:schemeClr val="dk1"/>
              </a:buClr>
              <a:buSzPts val="4800"/>
              <a:buNone/>
              <a:defRPr sz="4800">
                <a:latin typeface="Arial"/>
                <a:ea typeface="Arial"/>
                <a:cs typeface="Arial"/>
                <a:sym typeface="Arial"/>
              </a:defRPr>
            </a:lvl4pPr>
            <a:lvl5pPr marL="2286000" lvl="4" indent="-228600" algn="l">
              <a:lnSpc>
                <a:spcPct val="90000"/>
              </a:lnSpc>
              <a:spcBef>
                <a:spcPts val="500"/>
              </a:spcBef>
              <a:spcAft>
                <a:spcPts val="0"/>
              </a:spcAft>
              <a:buClr>
                <a:schemeClr val="dk1"/>
              </a:buClr>
              <a:buSzPts val="4800"/>
              <a:buNone/>
              <a:defRPr sz="4800">
                <a:latin typeface="Arial"/>
                <a:ea typeface="Arial"/>
                <a:cs typeface="Arial"/>
                <a:sym typeface="Arial"/>
              </a:defRPr>
            </a:lvl5pPr>
            <a:lvl6pPr marL="2743200" lvl="5" indent="-228600" algn="l">
              <a:lnSpc>
                <a:spcPct val="90000"/>
              </a:lnSpc>
              <a:spcBef>
                <a:spcPts val="500"/>
              </a:spcBef>
              <a:spcAft>
                <a:spcPts val="0"/>
              </a:spcAft>
              <a:buClr>
                <a:schemeClr val="dk1"/>
              </a:buClr>
              <a:buSzPts val="4800"/>
              <a:buNone/>
              <a:defRPr sz="48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8" name="Google Shape;108;p20" descr="{&quot;templafy&quot;:{&quot;id&quot;:&quot;b50bb387-21f3-46de-b34a-e4841617873c&quot;}}"/>
          <p:cNvPicPr preferRelativeResize="0"/>
          <p:nvPr/>
        </p:nvPicPr>
        <p:blipFill rotWithShape="1">
          <a:blip r:embed="rId3">
            <a:alphaModFix/>
          </a:blip>
          <a:srcRect/>
          <a:stretch/>
        </p:blipFill>
        <p:spPr>
          <a:xfrm>
            <a:off x="358774" y="269875"/>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3">
  <p:cSld name="Title 3">
    <p:bg>
      <p:bgPr>
        <a:solidFill>
          <a:schemeClr val="lt1"/>
        </a:solidFill>
        <a:effectLst/>
      </p:bgPr>
    </p:bg>
    <p:spTree>
      <p:nvGrpSpPr>
        <p:cNvPr id="1" name="Shape 109"/>
        <p:cNvGrpSpPr/>
        <p:nvPr/>
      </p:nvGrpSpPr>
      <p:grpSpPr>
        <a:xfrm>
          <a:off x="0" y="0"/>
          <a:ext cx="0" cy="0"/>
          <a:chOff x="0" y="0"/>
          <a:chExt cx="0" cy="0"/>
        </a:xfrm>
      </p:grpSpPr>
      <p:pic>
        <p:nvPicPr>
          <p:cNvPr id="110" name="Google Shape;110;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1" name="Google Shape;111;p21"/>
          <p:cNvSpPr txBox="1">
            <a:spLocks noGrp="1"/>
          </p:cNvSpPr>
          <p:nvPr>
            <p:ph type="ctrTitle"/>
          </p:nvPr>
        </p:nvSpPr>
        <p:spPr>
          <a:xfrm>
            <a:off x="358774" y="1798637"/>
            <a:ext cx="7577140" cy="217328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4800"/>
              <a:buFont typeface="Arial Black"/>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1"/>
          <p:cNvSpPr txBox="1">
            <a:spLocks noGrp="1"/>
          </p:cNvSpPr>
          <p:nvPr>
            <p:ph type="body" idx="1"/>
          </p:nvPr>
        </p:nvSpPr>
        <p:spPr>
          <a:xfrm>
            <a:off x="358775" y="4392000"/>
            <a:ext cx="7577138" cy="16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4800"/>
              <a:buNone/>
              <a:defRPr sz="4800">
                <a:latin typeface="Arial"/>
                <a:ea typeface="Arial"/>
                <a:cs typeface="Arial"/>
                <a:sym typeface="Arial"/>
              </a:defRPr>
            </a:lvl1pPr>
            <a:lvl2pPr marL="914400" lvl="1" indent="-228600" algn="l">
              <a:lnSpc>
                <a:spcPct val="90000"/>
              </a:lnSpc>
              <a:spcBef>
                <a:spcPts val="500"/>
              </a:spcBef>
              <a:spcAft>
                <a:spcPts val="0"/>
              </a:spcAft>
              <a:buClr>
                <a:schemeClr val="dk1"/>
              </a:buClr>
              <a:buSzPts val="4800"/>
              <a:buNone/>
              <a:defRPr sz="4800">
                <a:latin typeface="Arial"/>
                <a:ea typeface="Arial"/>
                <a:cs typeface="Arial"/>
                <a:sym typeface="Arial"/>
              </a:defRPr>
            </a:lvl2pPr>
            <a:lvl3pPr marL="1371600" lvl="2" indent="-228600" algn="l">
              <a:lnSpc>
                <a:spcPct val="90000"/>
              </a:lnSpc>
              <a:spcBef>
                <a:spcPts val="500"/>
              </a:spcBef>
              <a:spcAft>
                <a:spcPts val="0"/>
              </a:spcAft>
              <a:buClr>
                <a:schemeClr val="dk1"/>
              </a:buClr>
              <a:buSzPts val="4800"/>
              <a:buNone/>
              <a:defRPr sz="4800">
                <a:latin typeface="Arial"/>
                <a:ea typeface="Arial"/>
                <a:cs typeface="Arial"/>
                <a:sym typeface="Arial"/>
              </a:defRPr>
            </a:lvl3pPr>
            <a:lvl4pPr marL="1828800" lvl="3" indent="-228600" algn="l">
              <a:lnSpc>
                <a:spcPct val="90000"/>
              </a:lnSpc>
              <a:spcBef>
                <a:spcPts val="500"/>
              </a:spcBef>
              <a:spcAft>
                <a:spcPts val="0"/>
              </a:spcAft>
              <a:buClr>
                <a:schemeClr val="dk1"/>
              </a:buClr>
              <a:buSzPts val="4800"/>
              <a:buNone/>
              <a:defRPr sz="4800">
                <a:latin typeface="Arial"/>
                <a:ea typeface="Arial"/>
                <a:cs typeface="Arial"/>
                <a:sym typeface="Arial"/>
              </a:defRPr>
            </a:lvl4pPr>
            <a:lvl5pPr marL="2286000" lvl="4" indent="-228600" algn="l">
              <a:lnSpc>
                <a:spcPct val="90000"/>
              </a:lnSpc>
              <a:spcBef>
                <a:spcPts val="500"/>
              </a:spcBef>
              <a:spcAft>
                <a:spcPts val="0"/>
              </a:spcAft>
              <a:buClr>
                <a:schemeClr val="dk1"/>
              </a:buClr>
              <a:buSzPts val="4800"/>
              <a:buNone/>
              <a:defRPr sz="4800">
                <a:latin typeface="Arial"/>
                <a:ea typeface="Arial"/>
                <a:cs typeface="Arial"/>
                <a:sym typeface="Arial"/>
              </a:defRPr>
            </a:lvl5pPr>
            <a:lvl6pPr marL="2743200" lvl="5" indent="-228600" algn="l">
              <a:lnSpc>
                <a:spcPct val="90000"/>
              </a:lnSpc>
              <a:spcBef>
                <a:spcPts val="500"/>
              </a:spcBef>
              <a:spcAft>
                <a:spcPts val="0"/>
              </a:spcAft>
              <a:buClr>
                <a:schemeClr val="dk1"/>
              </a:buClr>
              <a:buSzPts val="4800"/>
              <a:buNone/>
              <a:defRPr sz="48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3" name="Google Shape;113;p21" descr="{&quot;templafy&quot;:{&quot;id&quot;:&quot;ca990dfe-8e35-4606-b588-669525e2bf58&quot;}}"/>
          <p:cNvPicPr preferRelativeResize="0"/>
          <p:nvPr/>
        </p:nvPicPr>
        <p:blipFill rotWithShape="1">
          <a:blip r:embed="rId3">
            <a:alphaModFix/>
          </a:blip>
          <a:srcRect/>
          <a:stretch/>
        </p:blipFill>
        <p:spPr>
          <a:xfrm>
            <a:off x="358774" y="269875"/>
            <a:ext cx="2253600" cy="77305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5">
  <p:cSld name="Title 5">
    <p:bg>
      <p:bgPr>
        <a:solidFill>
          <a:schemeClr val="lt1"/>
        </a:solidFill>
        <a:effectLst/>
      </p:bgPr>
    </p:bg>
    <p:spTree>
      <p:nvGrpSpPr>
        <p:cNvPr id="1" name="Shape 114"/>
        <p:cNvGrpSpPr/>
        <p:nvPr/>
      </p:nvGrpSpPr>
      <p:grpSpPr>
        <a:xfrm>
          <a:off x="0" y="0"/>
          <a:ext cx="0" cy="0"/>
          <a:chOff x="0" y="0"/>
          <a:chExt cx="0" cy="0"/>
        </a:xfrm>
      </p:grpSpPr>
      <p:pic>
        <p:nvPicPr>
          <p:cNvPr id="115" name="Google Shape;115;p2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6" name="Google Shape;116;p22"/>
          <p:cNvSpPr txBox="1">
            <a:spLocks noGrp="1"/>
          </p:cNvSpPr>
          <p:nvPr>
            <p:ph type="ctrTitle"/>
          </p:nvPr>
        </p:nvSpPr>
        <p:spPr>
          <a:xfrm>
            <a:off x="358774" y="1798637"/>
            <a:ext cx="6138279" cy="2173288"/>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800"/>
              <a:buFont typeface="Arial Black"/>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2"/>
          <p:cNvSpPr txBox="1">
            <a:spLocks noGrp="1"/>
          </p:cNvSpPr>
          <p:nvPr>
            <p:ph type="body" idx="1"/>
          </p:nvPr>
        </p:nvSpPr>
        <p:spPr>
          <a:xfrm>
            <a:off x="358775" y="4392000"/>
            <a:ext cx="6147903" cy="16200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4800"/>
              <a:buNone/>
              <a:defRPr sz="48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4800"/>
              <a:buNone/>
              <a:defRPr sz="4800">
                <a:latin typeface="Arial"/>
                <a:ea typeface="Arial"/>
                <a:cs typeface="Arial"/>
                <a:sym typeface="Arial"/>
              </a:defRPr>
            </a:lvl2pPr>
            <a:lvl3pPr marL="1371600" lvl="2" indent="-228600" algn="l">
              <a:lnSpc>
                <a:spcPct val="90000"/>
              </a:lnSpc>
              <a:spcBef>
                <a:spcPts val="500"/>
              </a:spcBef>
              <a:spcAft>
                <a:spcPts val="0"/>
              </a:spcAft>
              <a:buClr>
                <a:schemeClr val="dk1"/>
              </a:buClr>
              <a:buSzPts val="4800"/>
              <a:buNone/>
              <a:defRPr sz="4800">
                <a:latin typeface="Arial"/>
                <a:ea typeface="Arial"/>
                <a:cs typeface="Arial"/>
                <a:sym typeface="Arial"/>
              </a:defRPr>
            </a:lvl3pPr>
            <a:lvl4pPr marL="1828800" lvl="3" indent="-228600" algn="l">
              <a:lnSpc>
                <a:spcPct val="90000"/>
              </a:lnSpc>
              <a:spcBef>
                <a:spcPts val="500"/>
              </a:spcBef>
              <a:spcAft>
                <a:spcPts val="0"/>
              </a:spcAft>
              <a:buClr>
                <a:schemeClr val="dk1"/>
              </a:buClr>
              <a:buSzPts val="4800"/>
              <a:buNone/>
              <a:defRPr sz="4800">
                <a:latin typeface="Arial"/>
                <a:ea typeface="Arial"/>
                <a:cs typeface="Arial"/>
                <a:sym typeface="Arial"/>
              </a:defRPr>
            </a:lvl4pPr>
            <a:lvl5pPr marL="2286000" lvl="4" indent="-228600" algn="l">
              <a:lnSpc>
                <a:spcPct val="90000"/>
              </a:lnSpc>
              <a:spcBef>
                <a:spcPts val="500"/>
              </a:spcBef>
              <a:spcAft>
                <a:spcPts val="0"/>
              </a:spcAft>
              <a:buClr>
                <a:schemeClr val="dk1"/>
              </a:buClr>
              <a:buSzPts val="4800"/>
              <a:buNone/>
              <a:defRPr sz="4800">
                <a:latin typeface="Arial"/>
                <a:ea typeface="Arial"/>
                <a:cs typeface="Arial"/>
                <a:sym typeface="Arial"/>
              </a:defRPr>
            </a:lvl5pPr>
            <a:lvl6pPr marL="2743200" lvl="5" indent="-228600" algn="l">
              <a:lnSpc>
                <a:spcPct val="90000"/>
              </a:lnSpc>
              <a:spcBef>
                <a:spcPts val="500"/>
              </a:spcBef>
              <a:spcAft>
                <a:spcPts val="0"/>
              </a:spcAft>
              <a:buClr>
                <a:schemeClr val="dk1"/>
              </a:buClr>
              <a:buSzPts val="4800"/>
              <a:buNone/>
              <a:defRPr sz="48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8" name="Google Shape;118;p22" descr="{&quot;templafy&quot;:{&quot;id&quot;:&quot;3cce3c86-967f-4ae0-b154-a518985c7d25&quot;}}"/>
          <p:cNvPicPr preferRelativeResize="0"/>
          <p:nvPr/>
        </p:nvPicPr>
        <p:blipFill rotWithShape="1">
          <a:blip r:embed="rId3">
            <a:alphaModFix/>
          </a:blip>
          <a:srcRect/>
          <a:stretch/>
        </p:blipFill>
        <p:spPr>
          <a:xfrm>
            <a:off x="358774" y="269875"/>
            <a:ext cx="2253600" cy="76390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360000" y="270001"/>
            <a:ext cx="11472000" cy="93967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200"/>
              <a:buFont typeface="Arial Black"/>
              <a:buNone/>
              <a:defRPr sz="32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360000" y="1800001"/>
            <a:ext cx="11472000" cy="4157999"/>
          </a:xfrm>
          <a:prstGeom prst="rect">
            <a:avLst/>
          </a:prstGeom>
          <a:noFill/>
          <a:ln>
            <a:noFill/>
          </a:ln>
        </p:spPr>
        <p:txBody>
          <a:bodyPr spcFirstLastPara="1" wrap="square" lIns="0" tIns="0" rIns="0" bIns="0" anchor="t" anchorCtr="0">
            <a:no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Black"/>
                <a:ea typeface="Arial Black"/>
                <a:cs typeface="Arial Black"/>
                <a:sym typeface="Arial Black"/>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ftr" idx="11"/>
          </p:nvPr>
        </p:nvSpPr>
        <p:spPr>
          <a:xfrm>
            <a:off x="2647950" y="6203950"/>
            <a:ext cx="6905625" cy="365125"/>
          </a:xfrm>
          <a:prstGeom prst="rect">
            <a:avLst/>
          </a:prstGeom>
          <a:noFill/>
          <a:ln>
            <a:noFill/>
          </a:ln>
        </p:spPr>
        <p:txBody>
          <a:bodyPr spcFirstLastPara="1" wrap="square" lIns="0" tIns="0" rIns="0" bIns="0"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Arial Black"/>
                <a:ea typeface="Arial Black"/>
                <a:cs typeface="Arial Black"/>
                <a:sym typeface="Arial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sldNum" idx="12"/>
          </p:nvPr>
        </p:nvSpPr>
        <p:spPr>
          <a:xfrm>
            <a:off x="10934700" y="6203950"/>
            <a:ext cx="897300" cy="365125"/>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4" descr="{&quot;templafy&quot;:{&quot;id&quot;:&quot;d092d8be-3800-4f9b-bb22-bcd6e9e8b002&quot;}}"/>
          <p:cNvPicPr preferRelativeResize="0"/>
          <p:nvPr/>
        </p:nvPicPr>
        <p:blipFill rotWithShape="1">
          <a:blip r:embed="rId46">
            <a:alphaModFix/>
          </a:blip>
          <a:srcRect/>
          <a:stretch/>
        </p:blipFill>
        <p:spPr>
          <a:xfrm>
            <a:off x="360000" y="6427332"/>
            <a:ext cx="1623600" cy="15259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7"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1" r:id="rId33"/>
    <p:sldLayoutId id="2147483692" r:id="rId34"/>
    <p:sldLayoutId id="2147483693" r:id="rId35"/>
    <p:sldLayoutId id="2147483694" r:id="rId36"/>
    <p:sldLayoutId id="2147483695" r:id="rId37"/>
    <p:sldLayoutId id="2147483696" r:id="rId38"/>
    <p:sldLayoutId id="2147483697" r:id="rId39"/>
    <p:sldLayoutId id="2147483700" r:id="rId40"/>
    <p:sldLayoutId id="2147483702" r:id="rId41"/>
    <p:sldLayoutId id="2147483703" r:id="rId42"/>
    <p:sldLayoutId id="2147483704" r:id="rId43"/>
    <p:sldLayoutId id="2147483706"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hyperlink" Target="mailto:raine.cortes@theglobalfund.org"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hyperlink" Target="mailto:keith.mienies@theglobalfund.org"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customXml" Target="../../customXml/item2.xml"/><Relationship Id="rId1" Type="http://schemas.openxmlformats.org/officeDocument/2006/relationships/customXml" Target="../../customXml/item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round a table&#10;&#10;Description automatically generated">
            <a:extLst>
              <a:ext uri="{FF2B5EF4-FFF2-40B4-BE49-F238E27FC236}">
                <a16:creationId xmlns:a16="http://schemas.microsoft.com/office/drawing/2014/main" id="{4572BE35-7D9C-40FA-9C86-5DBCF809C573}"/>
              </a:ext>
            </a:extLst>
          </p:cNvPr>
          <p:cNvPicPr>
            <a:picLocks noChangeAspect="1"/>
          </p:cNvPicPr>
          <p:nvPr/>
        </p:nvPicPr>
        <p:blipFill rotWithShape="1">
          <a:blip r:embed="rId2"/>
          <a:srcRect l="10320" r="17172"/>
          <a:stretch/>
        </p:blipFill>
        <p:spPr>
          <a:xfrm>
            <a:off x="5561925" y="0"/>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a:noFill/>
        </p:spPr>
      </p:pic>
      <p:sp>
        <p:nvSpPr>
          <p:cNvPr id="3" name="Title 2">
            <a:extLst>
              <a:ext uri="{FF2B5EF4-FFF2-40B4-BE49-F238E27FC236}">
                <a16:creationId xmlns:a16="http://schemas.microsoft.com/office/drawing/2014/main" id="{86560AD0-087B-5E48-DC13-0EAB6BFA4A33}"/>
              </a:ext>
            </a:extLst>
          </p:cNvPr>
          <p:cNvSpPr>
            <a:spLocks noGrp="1"/>
          </p:cNvSpPr>
          <p:nvPr>
            <p:ph type="ctrTitle"/>
          </p:nvPr>
        </p:nvSpPr>
        <p:spPr>
          <a:xfrm>
            <a:off x="358774" y="1798637"/>
            <a:ext cx="6031752" cy="2173288"/>
          </a:xfrm>
        </p:spPr>
        <p:txBody>
          <a:bodyPr anchor="t">
            <a:normAutofit fontScale="90000"/>
          </a:bodyPr>
          <a:lstStyle/>
          <a:p>
            <a:pPr>
              <a:spcAft>
                <a:spcPts val="600"/>
              </a:spcAft>
              <a:buClrTx/>
              <a:buSzTx/>
              <a:defRPr/>
            </a:pPr>
            <a:r>
              <a:rPr lang="en-US" sz="4000" b="1" dirty="0"/>
              <a:t>Moving to </a:t>
            </a:r>
            <a:r>
              <a:rPr lang="en-US" sz="4000" b="1" dirty="0">
                <a:solidFill>
                  <a:srgbClr val="00B050"/>
                </a:solidFill>
              </a:rPr>
              <a:t>PPR</a:t>
            </a:r>
            <a:r>
              <a:rPr lang="en-US" sz="4000" b="1" dirty="0"/>
              <a:t> Literacy</a:t>
            </a:r>
            <a:br>
              <a:rPr lang="en-US" sz="4000" b="1" dirty="0"/>
            </a:br>
            <a:r>
              <a:rPr lang="en-US" sz="4000" b="1" dirty="0"/>
              <a:t>Introduction to COPPER </a:t>
            </a:r>
            <a:r>
              <a:rPr lang="en-US" sz="4000" b="1" dirty="0">
                <a:solidFill>
                  <a:schemeClr val="accent2"/>
                </a:solidFill>
              </a:rPr>
              <a:t>CLM</a:t>
            </a:r>
            <a:r>
              <a:rPr lang="en-US" sz="4000" b="1" dirty="0">
                <a:solidFill>
                  <a:srgbClr val="0070C0"/>
                </a:solidFill>
              </a:rPr>
              <a:t> </a:t>
            </a:r>
            <a:r>
              <a:rPr lang="en-US" sz="4000" b="1" dirty="0"/>
              <a:t>and </a:t>
            </a:r>
            <a:r>
              <a:rPr lang="en-US" sz="4000" b="1" dirty="0">
                <a:solidFill>
                  <a:srgbClr val="C00000"/>
                </a:solidFill>
              </a:rPr>
              <a:t>CE</a:t>
            </a:r>
            <a:br>
              <a:rPr lang="en-US" b="1" dirty="0"/>
            </a:br>
            <a:br>
              <a:rPr lang="en-US" b="1" dirty="0"/>
            </a:br>
            <a:r>
              <a:rPr lang="en-US" sz="2700" b="1" u="sng" dirty="0" err="1"/>
              <a:t>CO</a:t>
            </a:r>
            <a:r>
              <a:rPr lang="en-US" sz="2700" b="1" dirty="0" err="1"/>
              <a:t>mmunities</a:t>
            </a:r>
            <a:r>
              <a:rPr lang="en-US" sz="2700" b="1" dirty="0"/>
              <a:t> in </a:t>
            </a:r>
            <a:r>
              <a:rPr lang="en-US" sz="2700" b="1" u="sng" dirty="0"/>
              <a:t>P</a:t>
            </a:r>
            <a:r>
              <a:rPr lang="en-US" sz="2700" b="1" dirty="0"/>
              <a:t>andemic </a:t>
            </a:r>
            <a:r>
              <a:rPr lang="en-US" sz="2700" b="1" u="sng" dirty="0"/>
              <a:t>P</a:t>
            </a:r>
            <a:r>
              <a:rPr lang="en-US" sz="2700" b="1" dirty="0"/>
              <a:t>reparedness and </a:t>
            </a:r>
            <a:r>
              <a:rPr lang="en-US" sz="2700" b="1" u="sng" dirty="0"/>
              <a:t>R</a:t>
            </a:r>
            <a:r>
              <a:rPr lang="en-US" sz="2700" b="1" dirty="0"/>
              <a:t>esponse (PPR) through Community-led Monitoring (CLM) and Community Engagement (CE)</a:t>
            </a:r>
          </a:p>
        </p:txBody>
      </p:sp>
      <p:sp>
        <p:nvSpPr>
          <p:cNvPr id="2" name="Slide Number Placeholder 1" hidden="1">
            <a:extLst>
              <a:ext uri="{FF2B5EF4-FFF2-40B4-BE49-F238E27FC236}">
                <a16:creationId xmlns:a16="http://schemas.microsoft.com/office/drawing/2014/main" id="{5E8D0F9C-E22C-8F2D-E794-DCDDF152168F}"/>
              </a:ext>
            </a:extLst>
          </p:cNvPr>
          <p:cNvSpPr>
            <a:spLocks noGrp="1"/>
          </p:cNvSpPr>
          <p:nvPr>
            <p:ph type="sldNum" sz="quarter" idx="4294967295"/>
          </p:nvPr>
        </p:nvSpPr>
        <p:spPr>
          <a:xfrm>
            <a:off x="10934700" y="6203950"/>
            <a:ext cx="897300" cy="365125"/>
          </a:xfrm>
        </p:spPr>
        <p:txBody>
          <a:bodyPr/>
          <a:lstStyle/>
          <a:p>
            <a:pPr>
              <a:spcAft>
                <a:spcPts val="600"/>
              </a:spcAft>
            </a:pPr>
            <a:fld id="{9E2BE927-25C7-4379-86F1-C17ED9D2A7F2}" type="slidenum">
              <a:rPr lang="en-US" smtClean="0"/>
              <a:pPr>
                <a:spcAft>
                  <a:spcPts val="600"/>
                </a:spcAft>
              </a:pPr>
              <a:t>1</a:t>
            </a:fld>
            <a:endParaRPr lang="en-US"/>
          </a:p>
        </p:txBody>
      </p:sp>
    </p:spTree>
    <p:extLst>
      <p:ext uri="{BB962C8B-B14F-4D97-AF65-F5344CB8AC3E}">
        <p14:creationId xmlns:p14="http://schemas.microsoft.com/office/powerpoint/2010/main" val="186629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2"/>
          <p:cNvSpPr txBox="1">
            <a:spLocks noGrp="1"/>
          </p:cNvSpPr>
          <p:nvPr>
            <p:ph type="body" idx="1"/>
          </p:nvPr>
        </p:nvSpPr>
        <p:spPr>
          <a:xfrm>
            <a:off x="358775" y="269876"/>
            <a:ext cx="7027545" cy="4056371"/>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SzPts val="2000"/>
              <a:buNone/>
            </a:pPr>
            <a:r>
              <a:rPr lang="en-US" sz="4400" dirty="0"/>
              <a:t>Thank You!</a:t>
            </a:r>
            <a:endParaRPr sz="1400" b="1" dirty="0">
              <a:latin typeface="Arial"/>
              <a:ea typeface="Arial"/>
              <a:cs typeface="Arial"/>
              <a:sym typeface="Arial"/>
            </a:endParaRPr>
          </a:p>
          <a:p>
            <a:pPr marL="0" lvl="0" indent="0" algn="l" rtl="0">
              <a:lnSpc>
                <a:spcPct val="90000"/>
              </a:lnSpc>
              <a:spcBef>
                <a:spcPts val="1000"/>
              </a:spcBef>
              <a:spcAft>
                <a:spcPts val="0"/>
              </a:spcAft>
              <a:buSzPts val="2000"/>
              <a:buNone/>
            </a:pPr>
            <a:r>
              <a:rPr lang="en-US" sz="1400" b="1" dirty="0">
                <a:latin typeface="Arial"/>
                <a:ea typeface="Arial"/>
                <a:cs typeface="Arial"/>
                <a:sym typeface="Arial"/>
              </a:rPr>
              <a:t>CLM C19RM SPO: Raine Cortes</a:t>
            </a:r>
            <a:endParaRPr dirty="0"/>
          </a:p>
          <a:p>
            <a:pPr marL="0" lvl="0" indent="0" algn="l" rtl="0">
              <a:lnSpc>
                <a:spcPct val="90000"/>
              </a:lnSpc>
              <a:spcBef>
                <a:spcPts val="1000"/>
              </a:spcBef>
              <a:spcAft>
                <a:spcPts val="0"/>
              </a:spcAft>
              <a:buSzPts val="2000"/>
              <a:buNone/>
            </a:pPr>
            <a:r>
              <a:rPr lang="en-US" sz="1400" b="1" u="sng" dirty="0">
                <a:solidFill>
                  <a:schemeClr val="hlink"/>
                </a:solidFill>
                <a:latin typeface="Arial"/>
                <a:ea typeface="Arial"/>
                <a:cs typeface="Arial"/>
                <a:sym typeface="Arial"/>
                <a:hlinkClick r:id="rId3"/>
              </a:rPr>
              <a:t>raine.cortes@theglobalfund.org</a:t>
            </a:r>
            <a:endParaRPr sz="1400" b="1" dirty="0">
              <a:latin typeface="Arial"/>
              <a:ea typeface="Arial"/>
              <a:cs typeface="Arial"/>
              <a:sym typeface="Arial"/>
            </a:endParaRPr>
          </a:p>
          <a:p>
            <a:pPr marL="0" lvl="0" indent="0" algn="l" rtl="0">
              <a:lnSpc>
                <a:spcPct val="90000"/>
              </a:lnSpc>
              <a:spcBef>
                <a:spcPts val="1000"/>
              </a:spcBef>
              <a:spcAft>
                <a:spcPts val="0"/>
              </a:spcAft>
              <a:buSzPts val="2000"/>
              <a:buNone/>
            </a:pPr>
            <a:r>
              <a:rPr lang="en-US" sz="1400" b="1" dirty="0"/>
              <a:t>Senior</a:t>
            </a:r>
            <a:r>
              <a:rPr lang="en-US" sz="1400" b="1" dirty="0">
                <a:latin typeface="Arial"/>
                <a:ea typeface="Arial"/>
                <a:cs typeface="Arial"/>
                <a:sym typeface="Arial"/>
              </a:rPr>
              <a:t> Technical Advisor, CRSS: Keith Mienies</a:t>
            </a:r>
            <a:endParaRPr sz="1400" b="1" dirty="0">
              <a:latin typeface="Arial"/>
              <a:ea typeface="Arial"/>
              <a:cs typeface="Arial"/>
              <a:sym typeface="Arial"/>
            </a:endParaRPr>
          </a:p>
          <a:p>
            <a:pPr marL="0" lvl="0" indent="0" algn="l" rtl="0">
              <a:lnSpc>
                <a:spcPct val="90000"/>
              </a:lnSpc>
              <a:spcBef>
                <a:spcPts val="1000"/>
              </a:spcBef>
              <a:spcAft>
                <a:spcPts val="0"/>
              </a:spcAft>
              <a:buSzPts val="2000"/>
              <a:buNone/>
            </a:pPr>
            <a:r>
              <a:rPr lang="en-US" sz="1400" b="1" u="sng" dirty="0">
                <a:solidFill>
                  <a:schemeClr val="hlink"/>
                </a:solidFill>
                <a:latin typeface="Arial"/>
                <a:ea typeface="Arial"/>
                <a:cs typeface="Arial"/>
                <a:sym typeface="Arial"/>
                <a:hlinkClick r:id="rId4"/>
              </a:rPr>
              <a:t>keith.mienies@theglobalfund.org</a:t>
            </a:r>
            <a:r>
              <a:rPr lang="en-US" sz="1400" b="1" dirty="0">
                <a:latin typeface="Arial"/>
                <a:ea typeface="Arial"/>
                <a:cs typeface="Arial"/>
                <a:sym typeface="Arial"/>
              </a:rPr>
              <a:t> </a:t>
            </a:r>
          </a:p>
          <a:p>
            <a:pPr marL="0" lvl="0" indent="0" algn="l" rtl="0">
              <a:lnSpc>
                <a:spcPct val="90000"/>
              </a:lnSpc>
              <a:spcBef>
                <a:spcPts val="1000"/>
              </a:spcBef>
              <a:spcAft>
                <a:spcPts val="0"/>
              </a:spcAft>
              <a:buSzPts val="2000"/>
              <a:buNone/>
            </a:pPr>
            <a:endParaRPr lang="en-US" sz="1400" b="1" dirty="0"/>
          </a:p>
          <a:p>
            <a:pPr marL="0" lvl="0" indent="0" algn="l" rtl="0">
              <a:lnSpc>
                <a:spcPct val="90000"/>
              </a:lnSpc>
              <a:spcBef>
                <a:spcPts val="1000"/>
              </a:spcBef>
              <a:spcAft>
                <a:spcPts val="0"/>
              </a:spcAft>
              <a:buSzPts val="2000"/>
              <a:buNone/>
            </a:pPr>
            <a:r>
              <a:rPr lang="en-US" sz="1400" b="1" dirty="0">
                <a:latin typeface="+mj-lt"/>
                <a:ea typeface="Arial"/>
                <a:cs typeface="Arial"/>
                <a:sym typeface="Arial"/>
              </a:rPr>
              <a:t>Advisor, COVID-19 CE: Olive Mumba</a:t>
            </a:r>
            <a:endParaRPr lang="en-US" sz="1400" dirty="0">
              <a:latin typeface="+mj-lt"/>
            </a:endParaRPr>
          </a:p>
          <a:p>
            <a:pPr marL="0" lvl="0" indent="0" algn="l" rtl="0">
              <a:lnSpc>
                <a:spcPct val="90000"/>
              </a:lnSpc>
              <a:spcBef>
                <a:spcPts val="1000"/>
              </a:spcBef>
              <a:spcAft>
                <a:spcPts val="0"/>
              </a:spcAft>
              <a:buSzPts val="2000"/>
              <a:buNone/>
            </a:pPr>
            <a:r>
              <a:rPr lang="en-US" sz="1400" b="1" u="sng" dirty="0">
                <a:solidFill>
                  <a:schemeClr val="hlink"/>
                </a:solidFill>
                <a:latin typeface="+mj-lt"/>
                <a:hlinkClick r:id="rId3"/>
              </a:rPr>
              <a:t>olive.mumba</a:t>
            </a:r>
            <a:r>
              <a:rPr lang="en-US" sz="1400" b="1" u="sng" dirty="0">
                <a:solidFill>
                  <a:schemeClr val="hlink"/>
                </a:solidFill>
                <a:latin typeface="+mj-lt"/>
                <a:ea typeface="Arial"/>
                <a:cs typeface="Arial"/>
                <a:sym typeface="Arial"/>
                <a:hlinkClick r:id="rId3"/>
              </a:rPr>
              <a:t>@theglobalfund.org</a:t>
            </a:r>
            <a:endParaRPr lang="en-US" sz="1400" b="1" dirty="0">
              <a:latin typeface="+mj-lt"/>
              <a:ea typeface="Arial"/>
              <a:cs typeface="Arial"/>
              <a:sym typeface="Arial"/>
            </a:endParaRPr>
          </a:p>
          <a:p>
            <a:pPr marL="0" lvl="0" indent="0" algn="l" rtl="0">
              <a:lnSpc>
                <a:spcPct val="90000"/>
              </a:lnSpc>
              <a:spcBef>
                <a:spcPts val="1000"/>
              </a:spcBef>
              <a:spcAft>
                <a:spcPts val="0"/>
              </a:spcAft>
              <a:buSzPts val="2000"/>
              <a:buNone/>
            </a:pPr>
            <a:r>
              <a:rPr lang="en-US" sz="1400" b="1" dirty="0">
                <a:latin typeface="+mj-lt"/>
              </a:rPr>
              <a:t>Senior</a:t>
            </a:r>
            <a:r>
              <a:rPr lang="en-US" sz="1400" b="1" dirty="0">
                <a:latin typeface="+mj-lt"/>
                <a:ea typeface="Arial"/>
                <a:cs typeface="Arial"/>
                <a:sym typeface="Arial"/>
              </a:rPr>
              <a:t> Technical Advisor, CE: Gavin Reid</a:t>
            </a:r>
          </a:p>
          <a:p>
            <a:pPr marL="0" lvl="0" indent="0" algn="l" rtl="0">
              <a:lnSpc>
                <a:spcPct val="90000"/>
              </a:lnSpc>
              <a:spcBef>
                <a:spcPts val="1000"/>
              </a:spcBef>
              <a:spcAft>
                <a:spcPts val="0"/>
              </a:spcAft>
              <a:buSzPts val="2000"/>
              <a:buNone/>
            </a:pPr>
            <a:r>
              <a:rPr lang="en-US" sz="1400" b="1" u="sng" dirty="0">
                <a:solidFill>
                  <a:schemeClr val="hlink"/>
                </a:solidFill>
                <a:latin typeface="+mj-lt"/>
                <a:hlinkClick r:id="rId4"/>
              </a:rPr>
              <a:t>gavin.reid</a:t>
            </a:r>
            <a:r>
              <a:rPr lang="en-US" sz="1400" b="1" u="sng" dirty="0">
                <a:solidFill>
                  <a:schemeClr val="hlink"/>
                </a:solidFill>
                <a:latin typeface="+mj-lt"/>
                <a:ea typeface="Arial"/>
                <a:cs typeface="Arial"/>
                <a:sym typeface="Arial"/>
                <a:hlinkClick r:id="rId4"/>
              </a:rPr>
              <a:t>@theglobalfund.org</a:t>
            </a:r>
            <a:r>
              <a:rPr lang="en-US" sz="1400" b="1" dirty="0">
                <a:latin typeface="+mj-lt"/>
                <a:ea typeface="Arial"/>
                <a:cs typeface="Arial"/>
                <a:sym typeface="Arial"/>
              </a:rPr>
              <a:t> </a:t>
            </a:r>
          </a:p>
          <a:p>
            <a:pPr marL="0" lvl="0" indent="0" algn="l" rtl="0">
              <a:lnSpc>
                <a:spcPct val="90000"/>
              </a:lnSpc>
              <a:spcBef>
                <a:spcPts val="1000"/>
              </a:spcBef>
              <a:spcAft>
                <a:spcPts val="0"/>
              </a:spcAft>
              <a:buSzPts val="2000"/>
              <a:buNone/>
            </a:pPr>
            <a:endParaRPr sz="1400" b="1" dirty="0">
              <a:latin typeface="Arial"/>
              <a:ea typeface="Arial"/>
              <a:cs typeface="Arial"/>
              <a:sym typeface="Arial"/>
            </a:endParaRPr>
          </a:p>
          <a:p>
            <a:pPr marL="0" lvl="0" indent="0" algn="l" rtl="0">
              <a:lnSpc>
                <a:spcPct val="90000"/>
              </a:lnSpc>
              <a:spcBef>
                <a:spcPts val="1000"/>
              </a:spcBef>
              <a:spcAft>
                <a:spcPts val="0"/>
              </a:spcAft>
              <a:buSzPts val="2000"/>
              <a:buNone/>
            </a:pPr>
            <a:endParaRPr sz="2400" dirty="0"/>
          </a:p>
          <a:p>
            <a:pPr marL="0" lvl="0" indent="0" algn="l" rtl="0">
              <a:lnSpc>
                <a:spcPct val="90000"/>
              </a:lnSpc>
              <a:spcBef>
                <a:spcPts val="1000"/>
              </a:spcBef>
              <a:spcAft>
                <a:spcPts val="0"/>
              </a:spcAft>
              <a:buSzPts val="2000"/>
              <a:buNone/>
            </a:pPr>
            <a:endParaRPr sz="2400" dirty="0"/>
          </a:p>
          <a:p>
            <a:pPr marL="0" lvl="0" indent="0" algn="l" rtl="0">
              <a:lnSpc>
                <a:spcPct val="90000"/>
              </a:lnSpc>
              <a:spcBef>
                <a:spcPts val="1000"/>
              </a:spcBef>
              <a:spcAft>
                <a:spcPts val="0"/>
              </a:spcAft>
              <a:buSzPts val="2000"/>
              <a:buNone/>
            </a:pP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6B5B-E234-42CE-9ED6-BE9B919C69AA}"/>
              </a:ext>
            </a:extLst>
          </p:cNvPr>
          <p:cNvSpPr>
            <a:spLocks noGrp="1"/>
          </p:cNvSpPr>
          <p:nvPr>
            <p:ph type="ctrTitle"/>
          </p:nvPr>
        </p:nvSpPr>
        <p:spPr/>
        <p:txBody>
          <a:bodyPr/>
          <a:lstStyle/>
          <a:p>
            <a:r>
              <a:rPr lang="en-US" sz="4400" dirty="0"/>
              <a:t>Introduction to </a:t>
            </a:r>
            <a:r>
              <a:rPr lang="en-US" sz="4400" dirty="0">
                <a:solidFill>
                  <a:srgbClr val="00B050"/>
                </a:solidFill>
              </a:rPr>
              <a:t>COPPER</a:t>
            </a:r>
          </a:p>
        </p:txBody>
      </p:sp>
    </p:spTree>
    <p:custDataLst>
      <p:custData r:id="rId1"/>
      <p:custData r:id="rId2"/>
    </p:custDataLst>
    <p:extLst>
      <p:ext uri="{BB962C8B-B14F-4D97-AF65-F5344CB8AC3E}">
        <p14:creationId xmlns:p14="http://schemas.microsoft.com/office/powerpoint/2010/main" val="2393081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2" name="Google Shape;1332;g261101e21c5_0_296"/>
          <p:cNvSpPr txBox="1">
            <a:spLocks noGrp="1"/>
          </p:cNvSpPr>
          <p:nvPr>
            <p:ph type="title"/>
          </p:nvPr>
        </p:nvSpPr>
        <p:spPr>
          <a:xfrm>
            <a:off x="360000" y="270001"/>
            <a:ext cx="11471700" cy="860230"/>
          </a:xfrm>
          <a:prstGeom prst="rect">
            <a:avLst/>
          </a:prstGeom>
          <a:noFill/>
          <a:ln>
            <a:noFill/>
          </a:ln>
        </p:spPr>
        <p:txBody>
          <a:bodyPr spcFirstLastPara="1" wrap="square" lIns="0" tIns="0" rIns="0" bIns="0" anchor="t" anchorCtr="0">
            <a:noAutofit/>
          </a:bodyPr>
          <a:lstStyle/>
          <a:p>
            <a:r>
              <a:rPr lang="en-US" sz="2800" dirty="0">
                <a:solidFill>
                  <a:schemeClr val="tx1"/>
                </a:solidFill>
              </a:rPr>
              <a:t>Evolution of CLM CMLI and CELG to COPPER</a:t>
            </a:r>
            <a:br>
              <a:rPr lang="en-US" dirty="0">
                <a:solidFill>
                  <a:schemeClr val="tx1"/>
                </a:solidFill>
              </a:rPr>
            </a:br>
            <a:r>
              <a:rPr lang="en-US" sz="1600" i="1" u="none" strike="noStrike" cap="none" dirty="0">
                <a:solidFill>
                  <a:schemeClr val="tx1"/>
                </a:solidFill>
                <a:latin typeface="+mj-lt"/>
                <a:ea typeface="Arial Black"/>
                <a:sym typeface="Arial Black"/>
              </a:rPr>
              <a:t>From responding to C19 and its impact to strengthening communities’ role in pandemic preparedness</a:t>
            </a:r>
            <a:br>
              <a:rPr lang="en-US" sz="1600" i="1" u="none" strike="noStrike" cap="none" dirty="0">
                <a:solidFill>
                  <a:schemeClr val="tx1"/>
                </a:solidFill>
                <a:latin typeface="+mj-lt"/>
                <a:ea typeface="Arial Black"/>
                <a:sym typeface="Arial Black"/>
              </a:rPr>
            </a:br>
            <a:r>
              <a:rPr lang="en-US" sz="1600" i="1" u="none" strike="noStrike" cap="none" dirty="0">
                <a:solidFill>
                  <a:schemeClr val="tx1"/>
                </a:solidFill>
                <a:latin typeface="+mj-lt"/>
                <a:ea typeface="Arial Black"/>
                <a:sym typeface="Arial Black"/>
              </a:rPr>
              <a:t>and response and systems readiness through community-led monitoring and engagement</a:t>
            </a:r>
            <a:endParaRPr sz="3000" dirty="0">
              <a:solidFill>
                <a:schemeClr val="tx1"/>
              </a:solidFill>
              <a:latin typeface="Arial"/>
              <a:ea typeface="Arial"/>
              <a:cs typeface="Arial"/>
              <a:sym typeface="Arial"/>
            </a:endParaRPr>
          </a:p>
          <a:p>
            <a:pPr marL="0" lvl="0" indent="0" algn="l" rtl="0">
              <a:lnSpc>
                <a:spcPct val="90000"/>
              </a:lnSpc>
              <a:spcBef>
                <a:spcPts val="0"/>
              </a:spcBef>
              <a:spcAft>
                <a:spcPts val="0"/>
              </a:spcAft>
              <a:buClr>
                <a:schemeClr val="dk1"/>
              </a:buClr>
              <a:buSzPts val="3200"/>
              <a:buFont typeface="Arial Black"/>
              <a:buNone/>
            </a:pPr>
            <a:endParaRPr sz="3000" dirty="0">
              <a:solidFill>
                <a:schemeClr val="tx1"/>
              </a:solidFill>
              <a:latin typeface="Arial"/>
              <a:ea typeface="Arial"/>
              <a:cs typeface="Arial"/>
              <a:sym typeface="Arial"/>
            </a:endParaRPr>
          </a:p>
        </p:txBody>
      </p:sp>
      <p:pic>
        <p:nvPicPr>
          <p:cNvPr id="1429" name="Google Shape;1429;g261101e21c5_0_296"/>
          <p:cNvPicPr preferRelativeResize="0"/>
          <p:nvPr/>
        </p:nvPicPr>
        <p:blipFill>
          <a:blip r:embed="rId3">
            <a:alphaModFix/>
          </a:blip>
          <a:stretch>
            <a:fillRect/>
          </a:stretch>
        </p:blipFill>
        <p:spPr>
          <a:xfrm>
            <a:off x="10746868" y="76193"/>
            <a:ext cx="1010100" cy="1010100"/>
          </a:xfrm>
          <a:prstGeom prst="rect">
            <a:avLst/>
          </a:prstGeom>
          <a:noFill/>
          <a:ln>
            <a:noFill/>
          </a:ln>
        </p:spPr>
      </p:pic>
      <p:pic>
        <p:nvPicPr>
          <p:cNvPr id="1430" name="Google Shape;1430;g261101e21c5_0_296"/>
          <p:cNvPicPr preferRelativeResize="0"/>
          <p:nvPr/>
        </p:nvPicPr>
        <p:blipFill rotWithShape="1">
          <a:blip r:embed="rId4">
            <a:alphaModFix/>
          </a:blip>
          <a:srcRect/>
          <a:stretch/>
        </p:blipFill>
        <p:spPr>
          <a:xfrm>
            <a:off x="9706793" y="81043"/>
            <a:ext cx="1015150" cy="1015150"/>
          </a:xfrm>
          <a:prstGeom prst="rect">
            <a:avLst/>
          </a:prstGeom>
          <a:noFill/>
          <a:ln>
            <a:noFill/>
          </a:ln>
        </p:spPr>
      </p:pic>
      <p:sp>
        <p:nvSpPr>
          <p:cNvPr id="5" name="TextBox 4">
            <a:extLst>
              <a:ext uri="{FF2B5EF4-FFF2-40B4-BE49-F238E27FC236}">
                <a16:creationId xmlns:a16="http://schemas.microsoft.com/office/drawing/2014/main" id="{3AA98BA9-42EF-8F78-CC97-45498F7DF783}"/>
              </a:ext>
            </a:extLst>
          </p:cNvPr>
          <p:cNvSpPr txBox="1"/>
          <p:nvPr/>
        </p:nvSpPr>
        <p:spPr>
          <a:xfrm>
            <a:off x="3047260" y="3277331"/>
            <a:ext cx="6094520" cy="307777"/>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1424C8EE-8F72-1CF6-0702-BA0809365577}"/>
              </a:ext>
            </a:extLst>
          </p:cNvPr>
          <p:cNvSpPr txBox="1"/>
          <p:nvPr/>
        </p:nvSpPr>
        <p:spPr>
          <a:xfrm>
            <a:off x="3487529" y="3262282"/>
            <a:ext cx="6094520" cy="307777"/>
          </a:xfrm>
          <a:prstGeom prst="rect">
            <a:avLst/>
          </a:prstGeom>
          <a:noFill/>
        </p:spPr>
        <p:txBody>
          <a:bodyPr wrap="square">
            <a:spAutoFit/>
          </a:bodyPr>
          <a:lstStyle/>
          <a:p>
            <a:r>
              <a:rPr lang="en-US" b="0" dirty="0">
                <a:effectLst/>
              </a:rPr>
              <a:t> </a:t>
            </a:r>
            <a:endParaRPr lang="en-US" dirty="0"/>
          </a:p>
        </p:txBody>
      </p:sp>
      <p:sp>
        <p:nvSpPr>
          <p:cNvPr id="10" name="Google Shape;1314;g261101e21c5_0_34">
            <a:extLst>
              <a:ext uri="{FF2B5EF4-FFF2-40B4-BE49-F238E27FC236}">
                <a16:creationId xmlns:a16="http://schemas.microsoft.com/office/drawing/2014/main" id="{82DB1349-8233-74BD-B83E-552B1439CF27}"/>
              </a:ext>
            </a:extLst>
          </p:cNvPr>
          <p:cNvSpPr/>
          <p:nvPr/>
        </p:nvSpPr>
        <p:spPr>
          <a:xfrm>
            <a:off x="7156789" y="1326551"/>
            <a:ext cx="3327845" cy="286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650" tIns="91650" rIns="91650" bIns="91650" anchor="ctr" anchorCtr="0">
            <a:noAutofit/>
          </a:bodyPr>
          <a:lstStyle/>
          <a:p>
            <a:pPr marL="0" marR="0" lvl="0" indent="0" algn="ctr" rtl="0">
              <a:lnSpc>
                <a:spcPct val="100000"/>
              </a:lnSpc>
              <a:spcBef>
                <a:spcPts val="0"/>
              </a:spcBef>
              <a:spcAft>
                <a:spcPts val="0"/>
              </a:spcAft>
              <a:buClr>
                <a:srgbClr val="000000"/>
              </a:buClr>
              <a:buSzPts val="900"/>
              <a:buFont typeface="Arial"/>
              <a:buNone/>
            </a:pPr>
            <a:endParaRPr lang="en-US" sz="8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lang="en-US" sz="800" b="1" dirty="0">
              <a:solidFill>
                <a:srgbClr val="FF0000"/>
              </a:solidFill>
            </a:endParaRPr>
          </a:p>
          <a:p>
            <a:pPr marL="0" marR="0" lvl="0" indent="0" algn="ctr" rtl="0">
              <a:lnSpc>
                <a:spcPct val="100000"/>
              </a:lnSpc>
              <a:spcBef>
                <a:spcPts val="0"/>
              </a:spcBef>
              <a:spcAft>
                <a:spcPts val="0"/>
              </a:spcAft>
              <a:buClr>
                <a:srgbClr val="000000"/>
              </a:buClr>
              <a:buSzPts val="900"/>
              <a:buFont typeface="Arial"/>
              <a:buNone/>
            </a:pPr>
            <a:endParaRPr lang="en-US" sz="8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lang="en-US" sz="800" b="1" dirty="0">
              <a:solidFill>
                <a:srgbClr val="FF0000"/>
              </a:solidFill>
            </a:endParaRPr>
          </a:p>
          <a:p>
            <a:pPr marL="0" marR="0" lvl="0" indent="0" algn="ctr" rtl="0">
              <a:lnSpc>
                <a:spcPct val="100000"/>
              </a:lnSpc>
              <a:spcBef>
                <a:spcPts val="0"/>
              </a:spcBef>
              <a:spcAft>
                <a:spcPts val="0"/>
              </a:spcAft>
              <a:buClr>
                <a:srgbClr val="000000"/>
              </a:buClr>
              <a:buSzPts val="900"/>
              <a:buFont typeface="Arial"/>
              <a:buNone/>
            </a:pPr>
            <a:endParaRPr lang="en-US" sz="8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lang="en-US" sz="800" b="1" dirty="0">
              <a:solidFill>
                <a:srgbClr val="FF0000"/>
              </a:solidFill>
            </a:endParaRPr>
          </a:p>
          <a:p>
            <a:pPr marL="0" marR="0" lvl="0" indent="0" algn="ctr" rtl="0">
              <a:lnSpc>
                <a:spcPct val="100000"/>
              </a:lnSpc>
              <a:spcBef>
                <a:spcPts val="0"/>
              </a:spcBef>
              <a:spcAft>
                <a:spcPts val="0"/>
              </a:spcAft>
              <a:buClr>
                <a:srgbClr val="000000"/>
              </a:buClr>
              <a:buSzPts val="900"/>
              <a:buFont typeface="Arial"/>
              <a:buNone/>
            </a:pPr>
            <a:endParaRPr lang="en-US" sz="8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lang="en-US" sz="800" b="1" dirty="0">
              <a:solidFill>
                <a:srgbClr val="FF0000"/>
              </a:solidFill>
            </a:endParaRPr>
          </a:p>
          <a:p>
            <a:pPr marL="0" marR="0" lvl="0" indent="0" algn="ctr" rtl="0">
              <a:lnSpc>
                <a:spcPct val="100000"/>
              </a:lnSpc>
              <a:spcBef>
                <a:spcPts val="0"/>
              </a:spcBef>
              <a:spcAft>
                <a:spcPts val="0"/>
              </a:spcAft>
              <a:buClr>
                <a:srgbClr val="000000"/>
              </a:buClr>
              <a:buSzPts val="900"/>
              <a:buFont typeface="Arial"/>
              <a:buNone/>
            </a:pPr>
            <a:endParaRPr lang="en-US" sz="800" b="1"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000000"/>
              </a:solidFill>
              <a:latin typeface="Arial"/>
              <a:ea typeface="Arial"/>
              <a:cs typeface="Arial"/>
              <a:sym typeface="Arial"/>
            </a:endParaRPr>
          </a:p>
        </p:txBody>
      </p:sp>
      <p:sp>
        <p:nvSpPr>
          <p:cNvPr id="11" name="Google Shape;1315;g261101e21c5_0_34">
            <a:extLst>
              <a:ext uri="{FF2B5EF4-FFF2-40B4-BE49-F238E27FC236}">
                <a16:creationId xmlns:a16="http://schemas.microsoft.com/office/drawing/2014/main" id="{FB276356-6D1E-B764-9E1A-7A9CC4FF281A}"/>
              </a:ext>
            </a:extLst>
          </p:cNvPr>
          <p:cNvSpPr/>
          <p:nvPr/>
        </p:nvSpPr>
        <p:spPr>
          <a:xfrm>
            <a:off x="8030693" y="1663223"/>
            <a:ext cx="1636389" cy="462000"/>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sm" len="sm"/>
            <a:tailEnd type="none" w="sm" len="sm"/>
          </a:ln>
        </p:spPr>
        <p:txBody>
          <a:bodyPr spcFirstLastPara="1" wrap="square" lIns="91650" tIns="91650" rIns="91650" bIns="916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i="0" u="none" strike="noStrike" cap="none" dirty="0">
                <a:solidFill>
                  <a:srgbClr val="000000"/>
                </a:solidFill>
                <a:latin typeface="+mj-lt"/>
                <a:ea typeface="Calibri"/>
                <a:cs typeface="Calibri"/>
                <a:sym typeface="Calibri"/>
              </a:rPr>
              <a:t>Institutional Capacity Building, TA and Coordination</a:t>
            </a:r>
            <a:endParaRPr sz="1100" i="0" u="none" strike="noStrike" cap="none" dirty="0">
              <a:solidFill>
                <a:srgbClr val="000000"/>
              </a:solidFill>
              <a:latin typeface="+mj-lt"/>
              <a:ea typeface="Calibri"/>
              <a:cs typeface="Calibri"/>
              <a:sym typeface="Calibri"/>
            </a:endParaRPr>
          </a:p>
        </p:txBody>
      </p:sp>
      <p:sp>
        <p:nvSpPr>
          <p:cNvPr id="12" name="Google Shape;1316;g261101e21c5_0_34">
            <a:extLst>
              <a:ext uri="{FF2B5EF4-FFF2-40B4-BE49-F238E27FC236}">
                <a16:creationId xmlns:a16="http://schemas.microsoft.com/office/drawing/2014/main" id="{34B0B2E2-4366-3196-D71A-2194DE3CAAD8}"/>
              </a:ext>
            </a:extLst>
          </p:cNvPr>
          <p:cNvSpPr/>
          <p:nvPr/>
        </p:nvSpPr>
        <p:spPr>
          <a:xfrm>
            <a:off x="9167546" y="2626175"/>
            <a:ext cx="929400" cy="462000"/>
          </a:xfrm>
          <a:prstGeom prst="roundRect">
            <a:avLst>
              <a:gd name="adj" fmla="val 16667"/>
            </a:avLst>
          </a:prstGeom>
          <a:solidFill>
            <a:srgbClr val="EAD1DC"/>
          </a:solidFill>
          <a:ln w="9525" cap="flat" cmpd="sng">
            <a:solidFill>
              <a:schemeClr val="dk2"/>
            </a:solidFill>
            <a:prstDash val="solid"/>
            <a:round/>
            <a:headEnd type="none" w="sm" len="sm"/>
            <a:tailEnd type="none" w="sm" len="sm"/>
          </a:ln>
        </p:spPr>
        <p:txBody>
          <a:bodyPr spcFirstLastPara="1" wrap="square" lIns="91650" tIns="91650" rIns="91650" bIns="916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b="1" dirty="0">
                <a:latin typeface="+mj-lt"/>
                <a:ea typeface="Calibri"/>
                <a:cs typeface="Calibri"/>
                <a:sym typeface="Calibri"/>
              </a:rPr>
              <a:t>CE PPR</a:t>
            </a:r>
            <a:endParaRPr sz="1100" b="1" i="0" u="none" strike="noStrike" cap="none" dirty="0">
              <a:solidFill>
                <a:srgbClr val="000000"/>
              </a:solidFill>
              <a:latin typeface="+mj-lt"/>
              <a:ea typeface="Calibri"/>
              <a:cs typeface="Calibri"/>
              <a:sym typeface="Calibri"/>
            </a:endParaRPr>
          </a:p>
        </p:txBody>
      </p:sp>
      <p:sp>
        <p:nvSpPr>
          <p:cNvPr id="13" name="Google Shape;1317;g261101e21c5_0_34">
            <a:extLst>
              <a:ext uri="{FF2B5EF4-FFF2-40B4-BE49-F238E27FC236}">
                <a16:creationId xmlns:a16="http://schemas.microsoft.com/office/drawing/2014/main" id="{13979E62-2BAA-DA48-10A1-81B6F16E4AEA}"/>
              </a:ext>
            </a:extLst>
          </p:cNvPr>
          <p:cNvSpPr/>
          <p:nvPr/>
        </p:nvSpPr>
        <p:spPr>
          <a:xfrm>
            <a:off x="7603780" y="2614647"/>
            <a:ext cx="1042800" cy="462000"/>
          </a:xfrm>
          <a:prstGeom prst="roundRect">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650" tIns="91650" rIns="91650" bIns="916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000000"/>
                </a:solidFill>
                <a:latin typeface="+mj-lt"/>
                <a:ea typeface="Calibri"/>
                <a:cs typeface="Calibri"/>
                <a:sym typeface="Calibri"/>
              </a:rPr>
              <a:t>CLM </a:t>
            </a:r>
            <a:r>
              <a:rPr lang="en-US" sz="1100" b="1" dirty="0">
                <a:latin typeface="+mj-lt"/>
                <a:ea typeface="Calibri"/>
                <a:cs typeface="Calibri"/>
                <a:sym typeface="Calibri"/>
              </a:rPr>
              <a:t>PPR</a:t>
            </a:r>
            <a:endParaRPr sz="1100" b="1" i="0" u="none" strike="noStrike" cap="none" dirty="0">
              <a:solidFill>
                <a:srgbClr val="000000"/>
              </a:solidFill>
              <a:latin typeface="+mj-lt"/>
              <a:ea typeface="Calibri"/>
              <a:cs typeface="Calibri"/>
              <a:sym typeface="Calibri"/>
            </a:endParaRPr>
          </a:p>
        </p:txBody>
      </p:sp>
      <p:sp>
        <p:nvSpPr>
          <p:cNvPr id="14" name="Google Shape;1318;g261101e21c5_0_34">
            <a:extLst>
              <a:ext uri="{FF2B5EF4-FFF2-40B4-BE49-F238E27FC236}">
                <a16:creationId xmlns:a16="http://schemas.microsoft.com/office/drawing/2014/main" id="{69C698F0-B863-E2DC-40E0-A6F47D6AD609}"/>
              </a:ext>
            </a:extLst>
          </p:cNvPr>
          <p:cNvSpPr/>
          <p:nvPr/>
        </p:nvSpPr>
        <p:spPr>
          <a:xfrm>
            <a:off x="8252714" y="2138203"/>
            <a:ext cx="197700" cy="462000"/>
          </a:xfrm>
          <a:prstGeom prst="down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650" tIns="91650" rIns="91650" bIns="916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5" name="Google Shape;1319;g261101e21c5_0_34">
            <a:extLst>
              <a:ext uri="{FF2B5EF4-FFF2-40B4-BE49-F238E27FC236}">
                <a16:creationId xmlns:a16="http://schemas.microsoft.com/office/drawing/2014/main" id="{F56C21C5-5D03-9B71-B193-48F03C7CF6D8}"/>
              </a:ext>
            </a:extLst>
          </p:cNvPr>
          <p:cNvSpPr/>
          <p:nvPr/>
        </p:nvSpPr>
        <p:spPr>
          <a:xfrm>
            <a:off x="9256222" y="2136177"/>
            <a:ext cx="197700" cy="474000"/>
          </a:xfrm>
          <a:prstGeom prst="down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650" tIns="91650" rIns="91650" bIns="9165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 name="Rectangle: Rounded Corners 18">
            <a:extLst>
              <a:ext uri="{FF2B5EF4-FFF2-40B4-BE49-F238E27FC236}">
                <a16:creationId xmlns:a16="http://schemas.microsoft.com/office/drawing/2014/main" id="{46316EFD-6F35-8270-2242-EDFCB6A89EEE}"/>
              </a:ext>
            </a:extLst>
          </p:cNvPr>
          <p:cNvSpPr/>
          <p:nvPr/>
        </p:nvSpPr>
        <p:spPr>
          <a:xfrm>
            <a:off x="1475968" y="3992654"/>
            <a:ext cx="4088323" cy="2235425"/>
          </a:xfrm>
          <a:prstGeom prst="round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600"/>
              </a:spcAft>
            </a:pPr>
            <a:r>
              <a:rPr lang="en-US" sz="1100" b="1" dirty="0"/>
              <a:t>Key Learnings from CLM CMLI Phase 1:</a:t>
            </a:r>
          </a:p>
          <a:p>
            <a:pPr marL="174625" indent="-174625">
              <a:spcAft>
                <a:spcPts val="600"/>
              </a:spcAft>
              <a:buFont typeface="Arial" panose="020B0604020202020204" pitchFamily="34" charset="0"/>
              <a:buChar char="•"/>
            </a:pPr>
            <a:r>
              <a:rPr lang="en-US" sz="1100" b="1" dirty="0"/>
              <a:t>Re-designing the CLM TA approach </a:t>
            </a:r>
            <a:r>
              <a:rPr lang="en-US" sz="1100" dirty="0"/>
              <a:t>aligned with a CLM maturity model</a:t>
            </a:r>
          </a:p>
          <a:p>
            <a:pPr marL="174625" indent="-174625">
              <a:spcAft>
                <a:spcPts val="600"/>
              </a:spcAft>
              <a:buFont typeface="Arial" panose="020B0604020202020204" pitchFamily="34" charset="0"/>
              <a:buChar char="•"/>
            </a:pPr>
            <a:r>
              <a:rPr lang="en-US" sz="1100" dirty="0"/>
              <a:t>Focusing on a subset of </a:t>
            </a:r>
            <a:r>
              <a:rPr lang="en-US" sz="1100" b="1" dirty="0"/>
              <a:t>priority counties with a series of TAs </a:t>
            </a:r>
            <a:r>
              <a:rPr lang="en-US" sz="1100" dirty="0"/>
              <a:t>within a longer period to monitor progression</a:t>
            </a:r>
          </a:p>
          <a:p>
            <a:pPr marL="174625" indent="-174625">
              <a:spcAft>
                <a:spcPts val="600"/>
              </a:spcAft>
              <a:buFont typeface="Arial" panose="020B0604020202020204" pitchFamily="34" charset="0"/>
              <a:buChar char="•"/>
            </a:pPr>
            <a:r>
              <a:rPr lang="en-US" sz="1100" b="1" dirty="0"/>
              <a:t>Long-term investments on CLM systems </a:t>
            </a:r>
            <a:r>
              <a:rPr lang="en-US" sz="1100" dirty="0"/>
              <a:t>that complements other CSS interventions (institutional capacity building and community engagement) so that community and health systems are </a:t>
            </a:r>
            <a:r>
              <a:rPr lang="en-US" sz="1100" b="1" dirty="0"/>
              <a:t>ready and able to adapt and respond to future outbreaks/pandemics</a:t>
            </a:r>
            <a:endParaRPr lang="en-US" sz="1100" dirty="0"/>
          </a:p>
        </p:txBody>
      </p:sp>
      <p:sp>
        <p:nvSpPr>
          <p:cNvPr id="4" name="Oval 3">
            <a:extLst>
              <a:ext uri="{FF2B5EF4-FFF2-40B4-BE49-F238E27FC236}">
                <a16:creationId xmlns:a16="http://schemas.microsoft.com/office/drawing/2014/main" id="{60E01BE0-5399-E0F4-673B-BE4D21CE8932}"/>
              </a:ext>
            </a:extLst>
          </p:cNvPr>
          <p:cNvSpPr/>
          <p:nvPr/>
        </p:nvSpPr>
        <p:spPr>
          <a:xfrm>
            <a:off x="6534789" y="4879148"/>
            <a:ext cx="1887000" cy="1717045"/>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effectLst/>
                <a:latin typeface="+mj-lt"/>
                <a:ea typeface="Arial" panose="020B0604020202020204" pitchFamily="34" charset="0"/>
              </a:rPr>
              <a:t>Increased investments on CLM in </a:t>
            </a:r>
            <a:r>
              <a:rPr lang="en-US" sz="1000" b="1" dirty="0">
                <a:solidFill>
                  <a:schemeClr val="tx1"/>
                </a:solidFill>
                <a:latin typeface="+mj-lt"/>
                <a:ea typeface="Arial" panose="020B0604020202020204" pitchFamily="34" charset="0"/>
              </a:rPr>
              <a:t>PO Wave 2 (C19RM extended until 2025) -</a:t>
            </a:r>
            <a:r>
              <a:rPr lang="en-US" sz="1000" b="1" dirty="0">
                <a:solidFill>
                  <a:srgbClr val="FF0000"/>
                </a:solidFill>
                <a:latin typeface="+mj-lt"/>
                <a:ea typeface="Arial" panose="020B0604020202020204" pitchFamily="34" charset="0"/>
              </a:rPr>
              <a:t> $31 million so far in 28 countries*</a:t>
            </a:r>
            <a:endParaRPr lang="en-US" sz="1000" u="none" strike="noStrike" dirty="0">
              <a:solidFill>
                <a:srgbClr val="FF0000"/>
              </a:solidFill>
              <a:effectLst/>
              <a:latin typeface="+mj-lt"/>
              <a:ea typeface="Arial" panose="020B0604020202020204" pitchFamily="34" charset="0"/>
            </a:endParaRPr>
          </a:p>
        </p:txBody>
      </p:sp>
      <p:sp>
        <p:nvSpPr>
          <p:cNvPr id="6" name="Oval 5">
            <a:extLst>
              <a:ext uri="{FF2B5EF4-FFF2-40B4-BE49-F238E27FC236}">
                <a16:creationId xmlns:a16="http://schemas.microsoft.com/office/drawing/2014/main" id="{E359A2D7-9555-F16A-AE37-F3A79C6DC517}"/>
              </a:ext>
            </a:extLst>
          </p:cNvPr>
          <p:cNvSpPr/>
          <p:nvPr/>
        </p:nvSpPr>
        <p:spPr>
          <a:xfrm>
            <a:off x="8976698" y="4866133"/>
            <a:ext cx="1860468" cy="17415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tx1"/>
                </a:solidFill>
                <a:cs typeface="Arial"/>
              </a:rPr>
              <a:t>Increased investments on CBM/CLM from </a:t>
            </a:r>
            <a:r>
              <a:rPr lang="en-US" sz="900" b="1" dirty="0">
                <a:solidFill>
                  <a:srgbClr val="FF0000"/>
                </a:solidFill>
                <a:cs typeface="Arial"/>
              </a:rPr>
              <a:t>$26 million in GC6 </a:t>
            </a:r>
            <a:r>
              <a:rPr lang="en-US" sz="900" b="1" dirty="0">
                <a:solidFill>
                  <a:srgbClr val="000000"/>
                </a:solidFill>
                <a:cs typeface="Arial"/>
              </a:rPr>
              <a:t>approved grants to </a:t>
            </a:r>
            <a:r>
              <a:rPr lang="en-US" sz="900" dirty="0">
                <a:solidFill>
                  <a:srgbClr val="000000"/>
                </a:solidFill>
                <a:cs typeface="Arial"/>
              </a:rPr>
              <a:t>nearly </a:t>
            </a:r>
            <a:endParaRPr lang="en-US" sz="900" b="1" dirty="0">
              <a:solidFill>
                <a:srgbClr val="FFFFFF"/>
              </a:solidFill>
              <a:cs typeface="Arial"/>
            </a:endParaRPr>
          </a:p>
          <a:p>
            <a:pPr algn="ctr"/>
            <a:r>
              <a:rPr lang="en-US" sz="900" b="1" dirty="0">
                <a:solidFill>
                  <a:srgbClr val="FF0000"/>
                </a:solidFill>
                <a:cs typeface="Arial"/>
              </a:rPr>
              <a:t>$60 million CLM investments </a:t>
            </a:r>
            <a:r>
              <a:rPr lang="en-US" sz="900" b="1" dirty="0">
                <a:solidFill>
                  <a:srgbClr val="000000"/>
                </a:solidFill>
                <a:cs typeface="Arial"/>
              </a:rPr>
              <a:t>in 44 countries so far from </a:t>
            </a:r>
            <a:r>
              <a:rPr lang="en-US" sz="900" b="1" dirty="0">
                <a:solidFill>
                  <a:srgbClr val="FF0000"/>
                </a:solidFill>
                <a:cs typeface="Arial"/>
              </a:rPr>
              <a:t>GC7</a:t>
            </a:r>
            <a:r>
              <a:rPr lang="en-US" sz="900" b="1" dirty="0">
                <a:solidFill>
                  <a:srgbClr val="000000"/>
                </a:solidFill>
                <a:cs typeface="Arial"/>
              </a:rPr>
              <a:t> funding requests</a:t>
            </a:r>
            <a:endParaRPr lang="en-US" sz="900" b="1" dirty="0">
              <a:cs typeface="Arial"/>
            </a:endParaRPr>
          </a:p>
        </p:txBody>
      </p:sp>
      <p:sp>
        <p:nvSpPr>
          <p:cNvPr id="22" name="Google Shape;1297;g261101e21c5_0_34">
            <a:extLst>
              <a:ext uri="{FF2B5EF4-FFF2-40B4-BE49-F238E27FC236}">
                <a16:creationId xmlns:a16="http://schemas.microsoft.com/office/drawing/2014/main" id="{25EA2AD7-F4E1-5770-F328-4D03E91017B9}"/>
              </a:ext>
            </a:extLst>
          </p:cNvPr>
          <p:cNvSpPr/>
          <p:nvPr/>
        </p:nvSpPr>
        <p:spPr>
          <a:xfrm>
            <a:off x="6267239" y="4342429"/>
            <a:ext cx="4979790" cy="388940"/>
          </a:xfrm>
          <a:prstGeom prst="roundRect">
            <a:avLst>
              <a:gd name="adj" fmla="val 5524"/>
            </a:avLst>
          </a:prstGeom>
          <a:solidFill>
            <a:srgbClr val="FFFF00"/>
          </a:solidFill>
          <a:ln>
            <a:noFill/>
          </a:ln>
          <a:effectLst>
            <a:outerShdw blurRad="317500" dist="88900" dir="2700000" algn="tl" rotWithShape="0">
              <a:srgbClr val="000000">
                <a:alpha val="9410"/>
              </a:srgbClr>
            </a:outerShdw>
          </a:effectLst>
        </p:spPr>
        <p:txBody>
          <a:bodyPr spcFirstLastPara="1" wrap="square" lIns="91650" tIns="45825" rIns="91650" bIns="458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b="1" dirty="0">
                <a:solidFill>
                  <a:schemeClr val="tx1"/>
                </a:solidFill>
                <a:latin typeface="+mj-lt"/>
                <a:cs typeface="Calibri"/>
                <a:sym typeface="Calibri"/>
              </a:rPr>
              <a:t>Opportunities to operationalize this shift of CLM for PPR given the increased CLM investment in both C19RM grants and GC7 grant</a:t>
            </a:r>
            <a:endParaRPr sz="1200" b="0" i="0" u="none" strike="noStrike" cap="none" dirty="0">
              <a:solidFill>
                <a:schemeClr val="tx1"/>
              </a:solidFill>
              <a:latin typeface="+mj-lt"/>
              <a:ea typeface="Arial"/>
              <a:cs typeface="Arial"/>
              <a:sym typeface="Arial"/>
            </a:endParaRPr>
          </a:p>
        </p:txBody>
      </p:sp>
      <p:sp>
        <p:nvSpPr>
          <p:cNvPr id="23" name="TextBox 22">
            <a:extLst>
              <a:ext uri="{FF2B5EF4-FFF2-40B4-BE49-F238E27FC236}">
                <a16:creationId xmlns:a16="http://schemas.microsoft.com/office/drawing/2014/main" id="{1EAF38AF-6729-4F33-3322-23AD048F89C6}"/>
              </a:ext>
            </a:extLst>
          </p:cNvPr>
          <p:cNvSpPr txBox="1"/>
          <p:nvPr/>
        </p:nvSpPr>
        <p:spPr>
          <a:xfrm>
            <a:off x="6540927" y="6610330"/>
            <a:ext cx="4514064"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dirty="0">
                <a:cs typeface="Arial"/>
              </a:rPr>
              <a:t>*Note: C19RM and GC7 FR CLM amounts are not yet final; datasets from 1/2024 and 11/2023.</a:t>
            </a:r>
            <a:endParaRPr lang="en-US" sz="900" i="1" dirty="0">
              <a:cs typeface="Arial"/>
            </a:endParaRPr>
          </a:p>
        </p:txBody>
      </p:sp>
      <p:sp>
        <p:nvSpPr>
          <p:cNvPr id="20" name="Google Shape;1019;g204f137ae28_0_0">
            <a:extLst>
              <a:ext uri="{FF2B5EF4-FFF2-40B4-BE49-F238E27FC236}">
                <a16:creationId xmlns:a16="http://schemas.microsoft.com/office/drawing/2014/main" id="{9EFA1487-F623-BE4D-B7B6-DC2F91382E4C}"/>
              </a:ext>
            </a:extLst>
          </p:cNvPr>
          <p:cNvSpPr txBox="1">
            <a:spLocks/>
          </p:cNvSpPr>
          <p:nvPr/>
        </p:nvSpPr>
        <p:spPr>
          <a:xfrm>
            <a:off x="10934700" y="6203950"/>
            <a:ext cx="897300" cy="3651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Black"/>
                <a:ea typeface="Arial Black"/>
                <a:cs typeface="Arial Black"/>
                <a:sym typeface="Arial Black"/>
              </a:defRPr>
            </a:lvl9pPr>
          </a:lstStyle>
          <a:p>
            <a:fld id="{00000000-1234-1234-1234-123412341234}" type="slidenum">
              <a:rPr lang="en-US" smtClean="0"/>
              <a:pPr/>
              <a:t>3</a:t>
            </a:fld>
            <a:endParaRPr lang="en-US" dirty="0"/>
          </a:p>
        </p:txBody>
      </p:sp>
      <p:sp>
        <p:nvSpPr>
          <p:cNvPr id="21" name="Arrow: Right 20">
            <a:extLst>
              <a:ext uri="{FF2B5EF4-FFF2-40B4-BE49-F238E27FC236}">
                <a16:creationId xmlns:a16="http://schemas.microsoft.com/office/drawing/2014/main" id="{8404471A-26C7-65CC-8CF1-802D5D9674BB}"/>
              </a:ext>
            </a:extLst>
          </p:cNvPr>
          <p:cNvSpPr/>
          <p:nvPr/>
        </p:nvSpPr>
        <p:spPr>
          <a:xfrm>
            <a:off x="8507706" y="5620474"/>
            <a:ext cx="402125" cy="26597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Arrow: Left-Right 2">
            <a:extLst>
              <a:ext uri="{FF2B5EF4-FFF2-40B4-BE49-F238E27FC236}">
                <a16:creationId xmlns:a16="http://schemas.microsoft.com/office/drawing/2014/main" id="{4987BE12-5548-89D3-603A-B209F0C167E8}"/>
              </a:ext>
            </a:extLst>
          </p:cNvPr>
          <p:cNvSpPr/>
          <p:nvPr/>
        </p:nvSpPr>
        <p:spPr>
          <a:xfrm>
            <a:off x="8643286" y="2733000"/>
            <a:ext cx="524260" cy="233904"/>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Google Shape;1315;g261101e21c5_0_34">
            <a:extLst>
              <a:ext uri="{FF2B5EF4-FFF2-40B4-BE49-F238E27FC236}">
                <a16:creationId xmlns:a16="http://schemas.microsoft.com/office/drawing/2014/main" id="{FBDE209C-25A5-A08A-712B-121E073ECF80}"/>
              </a:ext>
            </a:extLst>
          </p:cNvPr>
          <p:cNvSpPr/>
          <p:nvPr/>
        </p:nvSpPr>
        <p:spPr>
          <a:xfrm>
            <a:off x="8087221" y="3436090"/>
            <a:ext cx="1636389" cy="462000"/>
          </a:xfrm>
          <a:prstGeom prst="roundRect">
            <a:avLst>
              <a:gd name="adj" fmla="val 16667"/>
            </a:avLst>
          </a:prstGeom>
          <a:solidFill>
            <a:schemeClr val="accent4">
              <a:lumMod val="40000"/>
              <a:lumOff val="60000"/>
            </a:schemeClr>
          </a:solidFill>
          <a:ln w="9525" cap="flat" cmpd="sng">
            <a:solidFill>
              <a:schemeClr val="dk2"/>
            </a:solidFill>
            <a:prstDash val="solid"/>
            <a:round/>
            <a:headEnd type="none" w="sm" len="sm"/>
            <a:tailEnd type="none" w="sm" len="sm"/>
          </a:ln>
        </p:spPr>
        <p:txBody>
          <a:bodyPr spcFirstLastPara="1" wrap="square" lIns="91650" tIns="91650" rIns="91650" bIns="9165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100" i="0" u="none" strike="noStrike" cap="none" dirty="0">
                <a:solidFill>
                  <a:srgbClr val="000000"/>
                </a:solidFill>
                <a:latin typeface="+mj-lt"/>
                <a:ea typeface="Calibri"/>
                <a:cs typeface="Calibri"/>
                <a:sym typeface="Calibri"/>
              </a:rPr>
              <a:t> CHW, surveillance, AMR, laboratories</a:t>
            </a:r>
            <a:endParaRPr sz="1100" i="0" u="none" strike="noStrike" cap="none" dirty="0">
              <a:solidFill>
                <a:srgbClr val="000000"/>
              </a:solidFill>
              <a:latin typeface="+mj-lt"/>
              <a:ea typeface="Calibri"/>
              <a:cs typeface="Calibri"/>
              <a:sym typeface="Calibri"/>
            </a:endParaRPr>
          </a:p>
        </p:txBody>
      </p:sp>
      <p:sp>
        <p:nvSpPr>
          <p:cNvPr id="25" name="Arrow: Up-Down 24">
            <a:extLst>
              <a:ext uri="{FF2B5EF4-FFF2-40B4-BE49-F238E27FC236}">
                <a16:creationId xmlns:a16="http://schemas.microsoft.com/office/drawing/2014/main" id="{0A40F1FB-101C-69F1-0D33-2E5B239B15B0}"/>
              </a:ext>
            </a:extLst>
          </p:cNvPr>
          <p:cNvSpPr/>
          <p:nvPr/>
        </p:nvSpPr>
        <p:spPr>
          <a:xfrm>
            <a:off x="8780932" y="2943589"/>
            <a:ext cx="213933" cy="462000"/>
          </a:xfrm>
          <a:prstGeom prst="up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05C0BE33-2953-3F2E-2E0C-B877F58E4D85}"/>
              </a:ext>
            </a:extLst>
          </p:cNvPr>
          <p:cNvSpPr/>
          <p:nvPr/>
        </p:nvSpPr>
        <p:spPr>
          <a:xfrm>
            <a:off x="1475968" y="1326550"/>
            <a:ext cx="4088323" cy="2469785"/>
          </a:xfrm>
          <a:prstGeom prst="roundRec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600"/>
              </a:spcAft>
            </a:pPr>
            <a:r>
              <a:rPr lang="en-US" sz="1200" b="1" dirty="0">
                <a:latin typeface="+mj-lt"/>
                <a:ea typeface="Times New Roman" panose="02020603050405020304" pitchFamily="18" charset="0"/>
              </a:rPr>
              <a:t>Opportunities to shift to PPR:</a:t>
            </a:r>
          </a:p>
          <a:p>
            <a:pPr marL="179705" indent="-179705">
              <a:buFont typeface="Arial" panose="020B0604020202020204" pitchFamily="34" charset="0"/>
              <a:buChar char="•"/>
              <a:defRPr/>
            </a:pPr>
            <a:r>
              <a:rPr lang="en-US" sz="1000" dirty="0">
                <a:solidFill>
                  <a:prstClr val="black"/>
                </a:solidFill>
                <a:latin typeface="Arial"/>
              </a:rPr>
              <a:t>Build on CELG progress to date and lessons learned, </a:t>
            </a:r>
            <a:r>
              <a:rPr lang="en-US" sz="1000" b="1" dirty="0">
                <a:solidFill>
                  <a:prstClr val="black"/>
                </a:solidFill>
                <a:latin typeface="Arial"/>
              </a:rPr>
              <a:t>facilitate and ensure community engagement </a:t>
            </a:r>
            <a:r>
              <a:rPr lang="en-US" sz="1000" dirty="0">
                <a:solidFill>
                  <a:prstClr val="black"/>
                </a:solidFill>
                <a:latin typeface="Arial"/>
              </a:rPr>
              <a:t>through</a:t>
            </a:r>
            <a:r>
              <a:rPr kumimoji="0" lang="en-US" sz="1000" b="0" i="0" u="none" strike="noStrike" kern="1200" cap="none" spc="0" normalizeH="0" baseline="0" noProof="0" dirty="0">
                <a:ln>
                  <a:noFill/>
                </a:ln>
                <a:solidFill>
                  <a:prstClr val="black"/>
                </a:solidFill>
                <a:effectLst/>
                <a:uLnTx/>
                <a:uFillTx/>
                <a:latin typeface="Arial"/>
                <a:ea typeface="+mn-ea"/>
                <a:cs typeface="+mn-cs"/>
              </a:rPr>
              <a:t>:</a:t>
            </a:r>
            <a:r>
              <a:rPr lang="en-US" sz="1000" dirty="0">
                <a:solidFill>
                  <a:prstClr val="black"/>
                </a:solidFill>
                <a:latin typeface="Arial"/>
              </a:rPr>
              <a:t> </a:t>
            </a:r>
            <a:endParaRPr lang="en-US" sz="1000" b="0" i="0" u="none" strike="noStrike" kern="1200" cap="none" spc="0" normalizeH="0" baseline="0" noProof="0" dirty="0">
              <a:ln>
                <a:noFill/>
              </a:ln>
              <a:solidFill>
                <a:prstClr val="black"/>
              </a:solidFill>
              <a:effectLst/>
              <a:uLnTx/>
              <a:uFillTx/>
              <a:latin typeface="Arial"/>
              <a:cs typeface="Arial"/>
            </a:endParaRPr>
          </a:p>
          <a:p>
            <a:pPr marL="648675" lvl="3" indent="-285750">
              <a:buFont typeface="Wingdings" panose="05000000000000000000" pitchFamily="2" charset="2"/>
              <a:buChar char="§"/>
              <a:defRPr/>
            </a:pPr>
            <a:r>
              <a:rPr kumimoji="0" lang="en-GB" sz="1000" i="0" u="none" strike="noStrike" kern="1200" cap="none" spc="0" normalizeH="0" baseline="0" noProof="0" dirty="0">
                <a:ln>
                  <a:noFill/>
                </a:ln>
                <a:solidFill>
                  <a:prstClr val="black"/>
                </a:solidFill>
                <a:effectLst/>
                <a:uLnTx/>
                <a:uFillTx/>
                <a:latin typeface="Arial"/>
                <a:ea typeface="+mn-ea"/>
                <a:cs typeface="+mn-cs"/>
              </a:rPr>
              <a:t>PPR engagement plans; </a:t>
            </a:r>
          </a:p>
          <a:p>
            <a:pPr marL="648675" lvl="3" indent="-285750">
              <a:buFont typeface="Wingdings" panose="05000000000000000000" pitchFamily="2" charset="2"/>
              <a:buChar char="§"/>
              <a:defRPr/>
            </a:pPr>
            <a:r>
              <a:rPr lang="en-GB" sz="1000" kern="1200" dirty="0">
                <a:solidFill>
                  <a:prstClr val="black"/>
                </a:solidFill>
                <a:latin typeface="Arial"/>
              </a:rPr>
              <a:t>N</a:t>
            </a:r>
            <a:r>
              <a:rPr kumimoji="0" lang="en-GB" sz="1000" i="0" u="none" strike="noStrike" kern="1200" cap="none" spc="0" normalizeH="0" baseline="0" noProof="0" dirty="0" err="1">
                <a:ln>
                  <a:noFill/>
                </a:ln>
                <a:solidFill>
                  <a:prstClr val="black"/>
                </a:solidFill>
                <a:effectLst/>
                <a:uLnTx/>
                <a:uFillTx/>
                <a:latin typeface="Arial"/>
                <a:ea typeface="+mn-ea"/>
                <a:cs typeface="+mn-cs"/>
              </a:rPr>
              <a:t>ational</a:t>
            </a:r>
            <a:r>
              <a:rPr kumimoji="0" lang="en-GB" sz="1000" i="0" u="none" strike="noStrike" kern="1200" cap="none" spc="0" normalizeH="0" baseline="0" noProof="0" dirty="0">
                <a:ln>
                  <a:noFill/>
                </a:ln>
                <a:solidFill>
                  <a:prstClr val="black"/>
                </a:solidFill>
                <a:effectLst/>
                <a:uLnTx/>
                <a:uFillTx/>
                <a:latin typeface="Arial"/>
                <a:ea typeface="+mn-ea"/>
                <a:cs typeface="+mn-cs"/>
              </a:rPr>
              <a:t> PPR multistakeholder platforms, and </a:t>
            </a:r>
          </a:p>
          <a:p>
            <a:pPr marL="648335" lvl="3" indent="-285750">
              <a:buFont typeface="Wingdings" panose="05000000000000000000" pitchFamily="2" charset="2"/>
              <a:buChar char="§"/>
              <a:defRPr/>
            </a:pPr>
            <a:r>
              <a:rPr kumimoji="0" lang="en-GB" sz="1000" i="0" u="none" strike="noStrike" kern="1200" cap="none" spc="0" normalizeH="0" baseline="0" noProof="0" dirty="0">
                <a:ln>
                  <a:noFill/>
                </a:ln>
                <a:solidFill>
                  <a:prstClr val="black"/>
                </a:solidFill>
                <a:effectLst/>
                <a:uLnTx/>
                <a:uFillTx/>
                <a:latin typeface="Arial"/>
                <a:ea typeface="+mn-ea"/>
                <a:cs typeface="+mn-cs"/>
              </a:rPr>
              <a:t>PPR Community of Practice</a:t>
            </a:r>
            <a:endParaRPr kumimoji="0" lang="en-GB" sz="1000" b="1" i="0" u="none" strike="noStrike" kern="1200" cap="none" spc="0" normalizeH="0" baseline="0" noProof="0" dirty="0">
              <a:ln>
                <a:noFill/>
              </a:ln>
              <a:solidFill>
                <a:prstClr val="black"/>
              </a:solidFill>
              <a:effectLst/>
              <a:uLnTx/>
              <a:uFillTx/>
              <a:latin typeface="Arial"/>
              <a:ea typeface="+mn-ea"/>
              <a:cs typeface="+mn-cs"/>
            </a:endParaRPr>
          </a:p>
          <a:p>
            <a:pPr marL="285750" indent="-285750">
              <a:buFont typeface="Arial" panose="020B0604020202020204" pitchFamily="34" charset="0"/>
              <a:buChar char="•"/>
              <a:defRPr/>
            </a:pPr>
            <a:endParaRPr kumimoji="0" lang="en-GB" sz="1000" b="1" i="0" u="none" strike="noStrike" kern="1200" cap="none" spc="0" normalizeH="0" baseline="0" noProof="0" dirty="0">
              <a:ln>
                <a:noFill/>
              </a:ln>
              <a:solidFill>
                <a:prstClr val="black"/>
              </a:solidFill>
              <a:effectLst/>
              <a:uLnTx/>
              <a:uFillTx/>
              <a:latin typeface="Arial"/>
              <a:ea typeface="+mn-ea"/>
              <a:cs typeface="+mn-cs"/>
            </a:endParaRPr>
          </a:p>
          <a:p>
            <a:pPr marL="285750" indent="-285750">
              <a:buFont typeface="Arial" panose="020B0604020202020204" pitchFamily="34" charset="0"/>
              <a:buChar char="•"/>
              <a:defRPr/>
            </a:pPr>
            <a:r>
              <a:rPr kumimoji="0" lang="en-GB" sz="1000" b="1" i="0" u="none" strike="noStrike" kern="1200" cap="none" spc="0" normalizeH="0" baseline="0" noProof="0" dirty="0">
                <a:ln>
                  <a:noFill/>
                </a:ln>
                <a:solidFill>
                  <a:prstClr val="black"/>
                </a:solidFill>
                <a:effectLst/>
                <a:uLnTx/>
                <a:uFillTx/>
                <a:latin typeface="Arial"/>
                <a:ea typeface="+mn-ea"/>
                <a:cs typeface="+mn-cs"/>
              </a:rPr>
              <a:t>Catalyse other </a:t>
            </a:r>
            <a:r>
              <a:rPr lang="en-GB" sz="1000" b="1" dirty="0">
                <a:solidFill>
                  <a:prstClr val="black"/>
                </a:solidFill>
                <a:latin typeface="Arial"/>
              </a:rPr>
              <a:t>PPR priority areas</a:t>
            </a:r>
            <a:r>
              <a:rPr kumimoji="0" lang="en-GB" sz="1000" b="1"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solidFill>
                  <a:prstClr val="black"/>
                </a:solidFill>
                <a:effectLst/>
                <a:uLnTx/>
                <a:uFillTx/>
                <a:latin typeface="Arial"/>
                <a:ea typeface="+mn-ea"/>
                <a:cs typeface="+mn-cs"/>
              </a:rPr>
              <a:t>including CHW, surveillance, laboratories, among others </a:t>
            </a:r>
          </a:p>
          <a:p>
            <a:pPr>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a:p>
            <a:pPr marL="285750" indent="-285750">
              <a:buFont typeface="Arial" panose="020B0604020202020204" pitchFamily="34" charset="0"/>
              <a:buChar char="•"/>
              <a:defRPr/>
            </a:pPr>
            <a:r>
              <a:rPr lang="en-GB" sz="1000" b="1" dirty="0">
                <a:solidFill>
                  <a:prstClr val="black"/>
                </a:solidFill>
                <a:latin typeface="Arial"/>
              </a:rPr>
              <a:t>AMR HLM in 2024 </a:t>
            </a:r>
            <a:r>
              <a:rPr lang="en-GB" sz="1000" dirty="0">
                <a:solidFill>
                  <a:prstClr val="black"/>
                </a:solidFill>
                <a:latin typeface="Arial"/>
              </a:rPr>
              <a:t>is a key opportunity to engage communities in a PPR related issue</a:t>
            </a:r>
            <a:endParaRPr lang="en-GB" sz="1000" b="0" i="0" u="none" strike="noStrike" kern="1200" cap="none" spc="0" normalizeH="0" baseline="0" noProof="0" dirty="0">
              <a:ln>
                <a:noFill/>
              </a:ln>
              <a:solidFill>
                <a:prstClr val="black"/>
              </a:solidFill>
              <a:effectLst/>
              <a:uLnTx/>
              <a:uFillTx/>
              <a:latin typeface="Arial"/>
              <a:cs typeface="Arial"/>
            </a:endParaRPr>
          </a:p>
        </p:txBody>
      </p:sp>
      <p:sp>
        <p:nvSpPr>
          <p:cNvPr id="30" name="Rectangle 29">
            <a:extLst>
              <a:ext uri="{FF2B5EF4-FFF2-40B4-BE49-F238E27FC236}">
                <a16:creationId xmlns:a16="http://schemas.microsoft.com/office/drawing/2014/main" id="{21E3BAA5-B8DC-C562-75F6-89BDF179241D}"/>
              </a:ext>
            </a:extLst>
          </p:cNvPr>
          <p:cNvSpPr/>
          <p:nvPr/>
        </p:nvSpPr>
        <p:spPr>
          <a:xfrm>
            <a:off x="265020" y="4824070"/>
            <a:ext cx="1089814" cy="33941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CLM CMLI</a:t>
            </a:r>
          </a:p>
        </p:txBody>
      </p:sp>
      <p:sp>
        <p:nvSpPr>
          <p:cNvPr id="31" name="Rectangle 30">
            <a:extLst>
              <a:ext uri="{FF2B5EF4-FFF2-40B4-BE49-F238E27FC236}">
                <a16:creationId xmlns:a16="http://schemas.microsoft.com/office/drawing/2014/main" id="{5AD455D5-455D-65F1-9420-6E4D230DDB71}"/>
              </a:ext>
            </a:extLst>
          </p:cNvPr>
          <p:cNvSpPr/>
          <p:nvPr/>
        </p:nvSpPr>
        <p:spPr>
          <a:xfrm>
            <a:off x="634889" y="2345149"/>
            <a:ext cx="730700" cy="33941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CELG</a:t>
            </a:r>
          </a:p>
        </p:txBody>
      </p:sp>
      <p:sp>
        <p:nvSpPr>
          <p:cNvPr id="1408" name="TextBox 1407">
            <a:extLst>
              <a:ext uri="{FF2B5EF4-FFF2-40B4-BE49-F238E27FC236}">
                <a16:creationId xmlns:a16="http://schemas.microsoft.com/office/drawing/2014/main" id="{D3AA227A-4237-3F53-7066-CCF2BA4EA865}"/>
              </a:ext>
            </a:extLst>
          </p:cNvPr>
          <p:cNvSpPr txBox="1"/>
          <p:nvPr/>
        </p:nvSpPr>
        <p:spPr>
          <a:xfrm>
            <a:off x="10484634" y="2635265"/>
            <a:ext cx="13470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FF0000"/>
                </a:solidFill>
                <a:latin typeface="Arial"/>
                <a:ea typeface="Arial"/>
                <a:cs typeface="Arial"/>
                <a:sym typeface="Arial"/>
              </a:rPr>
              <a:t>Communities in PPR   </a:t>
            </a:r>
          </a:p>
          <a:p>
            <a:pPr marL="0" marR="0" lvl="0" indent="0" algn="ctr" rtl="0">
              <a:lnSpc>
                <a:spcPct val="100000"/>
              </a:lnSpc>
              <a:spcBef>
                <a:spcPts val="0"/>
              </a:spcBef>
              <a:spcAft>
                <a:spcPts val="0"/>
              </a:spcAft>
              <a:buClr>
                <a:srgbClr val="000000"/>
              </a:buClr>
              <a:buSzPts val="900"/>
              <a:buFont typeface="Arial"/>
              <a:buNone/>
            </a:pPr>
            <a:r>
              <a:rPr lang="en-US" sz="900" b="1" dirty="0">
                <a:solidFill>
                  <a:srgbClr val="FF0000"/>
                </a:solidFill>
              </a:rPr>
              <a:t>  </a:t>
            </a:r>
            <a:r>
              <a:rPr lang="en-US" sz="900" b="1" i="0" u="none" strike="noStrike" cap="none" dirty="0">
                <a:solidFill>
                  <a:srgbClr val="FF0000"/>
                </a:solidFill>
                <a:latin typeface="Arial"/>
                <a:ea typeface="Arial"/>
                <a:cs typeface="Arial"/>
                <a:sym typeface="Arial"/>
              </a:rPr>
              <a:t>Ecosystem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g204f137ae28_0_0"/>
          <p:cNvSpPr txBox="1">
            <a:spLocks noGrp="1"/>
          </p:cNvSpPr>
          <p:nvPr>
            <p:ph type="sldNum" idx="12"/>
          </p:nvPr>
        </p:nvSpPr>
        <p:spPr>
          <a:xfrm>
            <a:off x="10934700" y="6203950"/>
            <a:ext cx="897300" cy="365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a:p>
        </p:txBody>
      </p:sp>
      <p:sp>
        <p:nvSpPr>
          <p:cNvPr id="1020" name="Google Shape;1020;g204f137ae28_0_0"/>
          <p:cNvSpPr txBox="1"/>
          <p:nvPr/>
        </p:nvSpPr>
        <p:spPr>
          <a:xfrm>
            <a:off x="-3" y="23148"/>
            <a:ext cx="12192000" cy="728124"/>
          </a:xfrm>
          <a:prstGeom prst="rect">
            <a:avLst/>
          </a:prstGeom>
          <a:solidFill>
            <a:srgbClr val="00B050"/>
          </a:solidFill>
          <a:ln>
            <a:noFill/>
          </a:ln>
        </p:spPr>
        <p:txBody>
          <a:bodyPr spcFirstLastPara="1" wrap="square" lIns="182875" tIns="91425" rIns="91425" bIns="91425" anchor="t" anchorCtr="0">
            <a:normAutofit lnSpcReduction="10000"/>
          </a:bodyPr>
          <a:lstStyle/>
          <a:p>
            <a:pPr marL="2540">
              <a:lnSpc>
                <a:spcPct val="110000"/>
              </a:lnSpc>
            </a:pPr>
            <a:r>
              <a:rPr lang="en-US" sz="1800" b="1" dirty="0">
                <a:solidFill>
                  <a:schemeClr val="lt1"/>
                </a:solidFill>
              </a:rPr>
              <a:t>COPPER Objectives (2024-2025 implementation) – </a:t>
            </a:r>
            <a:r>
              <a:rPr lang="en-US" sz="1500" i="1" u="none" strike="noStrike" cap="none" dirty="0">
                <a:solidFill>
                  <a:schemeClr val="lt1"/>
                </a:solidFill>
                <a:ea typeface="Arial Black"/>
                <a:sym typeface="Arial Black"/>
              </a:rPr>
              <a:t>From responding to C19 and its impact to strengthening communities’ role in pandemic preparedness and response and systems readiness through community-led monitoring and engagement</a:t>
            </a:r>
            <a:endParaRPr lang="en-US" sz="1200" i="1" dirty="0">
              <a:solidFill>
                <a:schemeClr val="lt1"/>
              </a:solidFill>
            </a:endParaRPr>
          </a:p>
          <a:p>
            <a:pPr marL="2540" marR="0" lvl="0" indent="0" algn="l" rtl="0">
              <a:lnSpc>
                <a:spcPct val="110000"/>
              </a:lnSpc>
              <a:spcBef>
                <a:spcPts val="0"/>
              </a:spcBef>
              <a:spcAft>
                <a:spcPts val="0"/>
              </a:spcAft>
              <a:buClr>
                <a:schemeClr val="lt1"/>
              </a:buClr>
              <a:buSzPts val="2400"/>
              <a:buFont typeface="Arial"/>
              <a:buNone/>
            </a:pPr>
            <a:endParaRPr lang="en-US" sz="1800" b="1" i="0" u="none" strike="noStrike" cap="none" dirty="0">
              <a:solidFill>
                <a:schemeClr val="lt1"/>
              </a:solidFill>
              <a:latin typeface="Arial"/>
              <a:ea typeface="Arial"/>
              <a:cs typeface="Arial"/>
            </a:endParaRPr>
          </a:p>
        </p:txBody>
      </p:sp>
      <p:sp>
        <p:nvSpPr>
          <p:cNvPr id="1021" name="Google Shape;1021;g204f137ae28_0_0"/>
          <p:cNvSpPr txBox="1"/>
          <p:nvPr/>
        </p:nvSpPr>
        <p:spPr>
          <a:xfrm>
            <a:off x="779790" y="1307526"/>
            <a:ext cx="752100" cy="4350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600"/>
              <a:buFont typeface="Lato"/>
              <a:buNone/>
            </a:pPr>
            <a:r>
              <a:rPr lang="en-US" sz="1600" b="1" i="0" u="none" strike="noStrike" cap="none">
                <a:solidFill>
                  <a:schemeClr val="lt1"/>
                </a:solidFill>
                <a:latin typeface="Lato"/>
                <a:ea typeface="Lato"/>
                <a:cs typeface="Lato"/>
                <a:sym typeface="Lato"/>
              </a:rPr>
              <a:t>1. TA</a:t>
            </a:r>
            <a:endParaRPr sz="1600" b="1" i="0" u="none" strike="noStrike" cap="none">
              <a:solidFill>
                <a:schemeClr val="lt1"/>
              </a:solidFill>
              <a:latin typeface="Lato"/>
              <a:ea typeface="Lato"/>
              <a:cs typeface="Lato"/>
              <a:sym typeface="Lato"/>
            </a:endParaRPr>
          </a:p>
        </p:txBody>
      </p:sp>
      <p:cxnSp>
        <p:nvCxnSpPr>
          <p:cNvPr id="1022" name="Google Shape;1022;g204f137ae28_0_0"/>
          <p:cNvCxnSpPr>
            <a:cxnSpLocks/>
          </p:cNvCxnSpPr>
          <p:nvPr/>
        </p:nvCxnSpPr>
        <p:spPr>
          <a:xfrm>
            <a:off x="265103" y="2636939"/>
            <a:ext cx="5621892" cy="0"/>
          </a:xfrm>
          <a:prstGeom prst="straightConnector1">
            <a:avLst/>
          </a:prstGeom>
          <a:noFill/>
          <a:ln w="12700" cap="flat" cmpd="sng">
            <a:solidFill>
              <a:schemeClr val="dk1"/>
            </a:solidFill>
            <a:prstDash val="solid"/>
            <a:miter lim="800000"/>
            <a:headEnd type="none" w="sm" len="sm"/>
            <a:tailEnd type="none" w="sm" len="sm"/>
          </a:ln>
        </p:spPr>
      </p:cxnSp>
      <p:sp>
        <p:nvSpPr>
          <p:cNvPr id="1024" name="Google Shape;1024;g204f137ae28_0_0"/>
          <p:cNvSpPr/>
          <p:nvPr/>
        </p:nvSpPr>
        <p:spPr>
          <a:xfrm>
            <a:off x="1616380" y="828122"/>
            <a:ext cx="4671209" cy="15310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b="1" i="0" u="none" strike="noStrike" cap="none" dirty="0">
                <a:solidFill>
                  <a:schemeClr val="dk1"/>
                </a:solidFill>
                <a:latin typeface="Arial Black"/>
                <a:ea typeface="Arial"/>
                <a:cs typeface="Arial"/>
                <a:sym typeface="Arial Black"/>
              </a:rPr>
              <a:t>Building the capacity of CLM implementers on country governance, core concepts, and syste</a:t>
            </a:r>
            <a:r>
              <a:rPr lang="en-US" b="1" dirty="0">
                <a:solidFill>
                  <a:schemeClr val="dk1"/>
                </a:solidFill>
                <a:latin typeface="Arial Black"/>
                <a:sym typeface="Arial Black"/>
              </a:rPr>
              <a:t>ms requirements of PPR</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900" b="1" i="0" u="none" strike="noStrike" cap="none" dirty="0">
              <a:solidFill>
                <a:schemeClr val="dk1"/>
              </a:solidFill>
              <a:latin typeface="Arial"/>
              <a:ea typeface="Arial"/>
              <a:cs typeface="Arial"/>
              <a:sym typeface="Arial"/>
            </a:endParaRPr>
          </a:p>
          <a:p>
            <a:pPr>
              <a:buSzPts val="1200"/>
            </a:pPr>
            <a:r>
              <a:rPr lang="en-US" sz="1200" b="1" i="0" u="none" strike="noStrike" cap="none" dirty="0">
                <a:solidFill>
                  <a:schemeClr val="dk1"/>
                </a:solidFill>
                <a:latin typeface="Arial"/>
                <a:ea typeface="Arial"/>
                <a:cs typeface="Arial"/>
                <a:sym typeface="Arial"/>
              </a:rPr>
              <a:t>Objective 1: </a:t>
            </a:r>
            <a:r>
              <a:rPr lang="en-US" sz="1200" b="1" i="0" u="none" strike="noStrike" cap="none" dirty="0">
                <a:solidFill>
                  <a:srgbClr val="222222"/>
                </a:solidFill>
                <a:latin typeface="Arial"/>
                <a:ea typeface="Arial"/>
                <a:cs typeface="Arial"/>
                <a:sym typeface="Arial"/>
              </a:rPr>
              <a:t>Improve monitoring, analysis and linkages to selected elements of </a:t>
            </a:r>
            <a:r>
              <a:rPr lang="en-US" sz="1200" b="1" dirty="0">
                <a:solidFill>
                  <a:srgbClr val="222222"/>
                </a:solidFill>
              </a:rPr>
              <a:t>PPR* </a:t>
            </a:r>
            <a:r>
              <a:rPr lang="en-US" sz="1200" dirty="0">
                <a:solidFill>
                  <a:srgbClr val="222222"/>
                </a:solidFill>
              </a:rPr>
              <a:t>programs and interventions that are priority to communities and appropriate for CLM initiatives</a:t>
            </a:r>
          </a:p>
          <a:p>
            <a:pPr marL="0" marR="0" lvl="0" indent="0" algn="l" rtl="0">
              <a:lnSpc>
                <a:spcPct val="100000"/>
              </a:lnSpc>
              <a:spcBef>
                <a:spcPts val="0"/>
              </a:spcBef>
              <a:spcAft>
                <a:spcPts val="0"/>
              </a:spcAft>
              <a:buClr>
                <a:srgbClr val="000000"/>
              </a:buClr>
              <a:buSzPts val="1400"/>
              <a:buFont typeface="Arial"/>
              <a:buNone/>
            </a:pPr>
            <a:endParaRPr sz="400" b="1" dirty="0">
              <a:solidFill>
                <a:schemeClr val="dk1"/>
              </a:solidFill>
            </a:endParaRPr>
          </a:p>
        </p:txBody>
      </p:sp>
      <p:sp>
        <p:nvSpPr>
          <p:cNvPr id="1025" name="Google Shape;1025;g204f137ae28_0_0"/>
          <p:cNvSpPr/>
          <p:nvPr/>
        </p:nvSpPr>
        <p:spPr>
          <a:xfrm>
            <a:off x="1640859" y="4645136"/>
            <a:ext cx="4246136" cy="17295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b="1" i="0" u="none" strike="noStrike" cap="none" dirty="0">
                <a:solidFill>
                  <a:schemeClr val="dk1"/>
                </a:solidFill>
                <a:latin typeface="Arial Black"/>
                <a:ea typeface="Arial Black"/>
                <a:cs typeface="Arial Black"/>
                <a:sym typeface="Arial Black"/>
              </a:rPr>
              <a:t>Evidence and Learning </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rgbClr val="E9964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dk1"/>
                </a:solidFill>
                <a:latin typeface="Arial"/>
                <a:ea typeface="Arial"/>
                <a:cs typeface="Arial"/>
                <a:sym typeface="Arial"/>
              </a:rPr>
              <a:t>Objective </a:t>
            </a:r>
            <a:r>
              <a:rPr lang="en-US" sz="1200" b="1" dirty="0">
                <a:solidFill>
                  <a:schemeClr val="dk1"/>
                </a:solidFill>
              </a:rPr>
              <a:t>3</a:t>
            </a:r>
            <a:r>
              <a:rPr lang="en-US" sz="1200" b="1" i="0" u="none" strike="noStrike" cap="none" dirty="0">
                <a:solidFill>
                  <a:schemeClr val="dk1"/>
                </a:solidFill>
                <a:latin typeface="Arial"/>
                <a:ea typeface="Arial"/>
                <a:cs typeface="Arial"/>
                <a:sym typeface="Arial"/>
              </a:rPr>
              <a:t>: Generate evidence on the impact of CLM in PPR programs </a:t>
            </a:r>
            <a:r>
              <a:rPr lang="en-US" sz="1200" dirty="0">
                <a:solidFill>
                  <a:schemeClr val="dk1"/>
                </a:solidFill>
              </a:rPr>
              <a:t>in improving HTM services and PPR platforms, developing key resources/tools on CLM and PPR, and </a:t>
            </a:r>
            <a:r>
              <a:rPr lang="en-US" sz="1200" b="0" i="0" u="none" strike="noStrike" cap="none" dirty="0">
                <a:solidFill>
                  <a:schemeClr val="dk1"/>
                </a:solidFill>
                <a:latin typeface="Arial"/>
                <a:ea typeface="Arial"/>
                <a:cs typeface="Arial"/>
                <a:sym typeface="Arial"/>
              </a:rPr>
              <a:t>collaborating with technical partners, donors and communities / civil society to capture and disseminate best practice approaches, and contribute to the development of scientific literature on the role of CLM in PPR and RSSH.</a:t>
            </a:r>
          </a:p>
          <a:p>
            <a:pPr marL="0" marR="0" lvl="0" indent="0" algn="l" rtl="0">
              <a:lnSpc>
                <a:spcPct val="100000"/>
              </a:lnSpc>
              <a:spcBef>
                <a:spcPts val="0"/>
              </a:spcBef>
              <a:spcAft>
                <a:spcPts val="0"/>
              </a:spcAft>
              <a:buClr>
                <a:srgbClr val="000000"/>
              </a:buClr>
              <a:buSzPts val="1200"/>
              <a:buFont typeface="Arial"/>
              <a:buNone/>
            </a:pPr>
            <a:endParaRPr lang="en-US" sz="400" dirty="0">
              <a:solidFill>
                <a:schemeClr val="dk1"/>
              </a:solidFill>
            </a:endParaRPr>
          </a:p>
        </p:txBody>
      </p:sp>
      <p:sp>
        <p:nvSpPr>
          <p:cNvPr id="1026" name="Google Shape;1026;g204f137ae28_0_0"/>
          <p:cNvSpPr/>
          <p:nvPr/>
        </p:nvSpPr>
        <p:spPr>
          <a:xfrm>
            <a:off x="1647002" y="2694225"/>
            <a:ext cx="4388038" cy="1828377"/>
          </a:xfrm>
          <a:prstGeom prst="rect">
            <a:avLst/>
          </a:prstGeom>
          <a:noFill/>
          <a:ln>
            <a:noFill/>
          </a:ln>
        </p:spPr>
        <p:txBody>
          <a:bodyPr spcFirstLastPara="1" wrap="square" lIns="91425" tIns="45700" rIns="91425" bIns="45700" anchor="t" anchorCtr="0">
            <a:noAutofit/>
          </a:bodyPr>
          <a:lstStyle/>
          <a:p>
            <a:pPr>
              <a:buSzPts val="2000"/>
            </a:pPr>
            <a:r>
              <a:rPr lang="en-US" b="1" i="0" u="none" strike="noStrike" cap="none" dirty="0">
                <a:solidFill>
                  <a:schemeClr val="dk1"/>
                </a:solidFill>
                <a:latin typeface="Arial Black"/>
                <a:ea typeface="Arial"/>
                <a:cs typeface="Arial"/>
                <a:sym typeface="Arial Black"/>
              </a:rPr>
              <a:t>Strengthen community and health systems readiness through utilization of CLM data on HTM and PPR</a:t>
            </a:r>
            <a:endParaRPr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000" b="1" i="0" u="none" strike="noStrike" cap="none" dirty="0">
              <a:solidFill>
                <a:schemeClr val="dk1"/>
              </a:solidFill>
              <a:latin typeface="Arial"/>
              <a:ea typeface="Arial"/>
              <a:cs typeface="Arial"/>
              <a:sym typeface="Arial"/>
            </a:endParaRPr>
          </a:p>
          <a:p>
            <a:pPr>
              <a:buSzPts val="1200"/>
            </a:pPr>
            <a:r>
              <a:rPr lang="en-US" sz="1200" b="1" i="0" u="none" strike="noStrike" cap="none" dirty="0">
                <a:solidFill>
                  <a:schemeClr val="dk1"/>
                </a:solidFill>
                <a:latin typeface="Arial"/>
                <a:ea typeface="Arial"/>
                <a:cs typeface="Arial"/>
                <a:sym typeface="Arial"/>
              </a:rPr>
              <a:t>Objective 2: Strengthening national community/civil society networks (working on health) and CLM implementers’ engagement and advocacy capacity </a:t>
            </a:r>
            <a:r>
              <a:rPr lang="en-US" sz="1200" i="0" u="none" strike="noStrike" cap="none" dirty="0">
                <a:solidFill>
                  <a:schemeClr val="dk1"/>
                </a:solidFill>
                <a:latin typeface="Arial"/>
                <a:ea typeface="Arial"/>
                <a:cs typeface="Arial"/>
                <a:sym typeface="Arial"/>
              </a:rPr>
              <a:t>in CLM data use</a:t>
            </a:r>
            <a:r>
              <a:rPr lang="en-US" sz="1200" dirty="0">
                <a:solidFill>
                  <a:schemeClr val="dk1"/>
                </a:solidFill>
              </a:rPr>
              <a:t> for decision-making</a:t>
            </a:r>
            <a:r>
              <a:rPr lang="en-US" sz="1200" i="0" u="none" strike="noStrike" cap="none" dirty="0">
                <a:solidFill>
                  <a:schemeClr val="dk1"/>
                </a:solidFill>
                <a:latin typeface="Arial"/>
                <a:ea typeface="Arial"/>
                <a:cs typeface="Arial"/>
                <a:sym typeface="Arial"/>
              </a:rPr>
              <a:t> </a:t>
            </a:r>
            <a:r>
              <a:rPr lang="en-US" sz="1200" dirty="0">
                <a:solidFill>
                  <a:schemeClr val="dk1"/>
                </a:solidFill>
              </a:rPr>
              <a:t>in</a:t>
            </a:r>
            <a:r>
              <a:rPr lang="en-US" sz="1200" i="0" u="none" strike="noStrike" cap="none" dirty="0">
                <a:solidFill>
                  <a:schemeClr val="dk1"/>
                </a:solidFill>
                <a:latin typeface="Arial"/>
                <a:ea typeface="Arial"/>
                <a:cs typeface="Arial"/>
                <a:sym typeface="Arial"/>
              </a:rPr>
              <a:t> PPR spaces/platforms at local, national and sub-national level </a:t>
            </a:r>
            <a:endParaRPr lang="en-US" sz="400" dirty="0">
              <a:solidFill>
                <a:schemeClr val="dk1"/>
              </a:solidFill>
            </a:endParaRPr>
          </a:p>
          <a:p>
            <a:pPr>
              <a:buSzPts val="1200"/>
            </a:pPr>
            <a:endParaRPr lang="en-US" sz="1200" b="0" i="0" u="none" strike="noStrike" cap="none" dirty="0">
              <a:solidFill>
                <a:schemeClr val="dk1"/>
              </a:solidFill>
              <a:latin typeface="Arial"/>
              <a:ea typeface="Arial"/>
              <a:cs typeface="Arial"/>
            </a:endParaRPr>
          </a:p>
        </p:txBody>
      </p:sp>
      <p:pic>
        <p:nvPicPr>
          <p:cNvPr id="2" name="Picture 2" descr="Lightbulb and gear with solid fill">
            <a:extLst>
              <a:ext uri="{FF2B5EF4-FFF2-40B4-BE49-F238E27FC236}">
                <a16:creationId xmlns:a16="http://schemas.microsoft.com/office/drawing/2014/main" id="{9A1E262B-337C-548D-EE62-535D4C03D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03" y="910825"/>
            <a:ext cx="1146165" cy="11461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Group brainstorm with solid fill">
            <a:extLst>
              <a:ext uri="{FF2B5EF4-FFF2-40B4-BE49-F238E27FC236}">
                <a16:creationId xmlns:a16="http://schemas.microsoft.com/office/drawing/2014/main" id="{06286006-7D1E-D475-9C3D-E04BB02AF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62" y="3052750"/>
            <a:ext cx="1176783" cy="11767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hat with solid fill">
            <a:extLst>
              <a:ext uri="{FF2B5EF4-FFF2-40B4-BE49-F238E27FC236}">
                <a16:creationId xmlns:a16="http://schemas.microsoft.com/office/drawing/2014/main" id="{663AC914-9051-1A24-B5C7-682F4BC8D9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826" y="4932644"/>
            <a:ext cx="1048038" cy="10480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oogle Shape;1023;g204f137ae28_0_0">
            <a:extLst>
              <a:ext uri="{FF2B5EF4-FFF2-40B4-BE49-F238E27FC236}">
                <a16:creationId xmlns:a16="http://schemas.microsoft.com/office/drawing/2014/main" id="{8761B284-1A0F-F3DF-1071-581A7A24D9E1}"/>
              </a:ext>
            </a:extLst>
          </p:cNvPr>
          <p:cNvCxnSpPr>
            <a:cxnSpLocks/>
          </p:cNvCxnSpPr>
          <p:nvPr/>
        </p:nvCxnSpPr>
        <p:spPr>
          <a:xfrm>
            <a:off x="265103" y="4606374"/>
            <a:ext cx="5621892" cy="0"/>
          </a:xfrm>
          <a:prstGeom prst="straightConnector1">
            <a:avLst/>
          </a:prstGeom>
          <a:noFill/>
          <a:ln w="12700" cap="flat" cmpd="sng">
            <a:solidFill>
              <a:schemeClr val="dk1"/>
            </a:solidFill>
            <a:prstDash val="solid"/>
            <a:miter lim="800000"/>
            <a:headEnd type="none" w="sm" len="sm"/>
            <a:tailEnd type="none" w="sm" len="sm"/>
          </a:ln>
        </p:spPr>
      </p:cxnSp>
      <p:sp>
        <p:nvSpPr>
          <p:cNvPr id="14" name="Google Shape;1058;g25b9ed598cb_0_332">
            <a:extLst>
              <a:ext uri="{FF2B5EF4-FFF2-40B4-BE49-F238E27FC236}">
                <a16:creationId xmlns:a16="http://schemas.microsoft.com/office/drawing/2014/main" id="{952D3291-8589-A916-723C-D1484DDFFB47}"/>
              </a:ext>
            </a:extLst>
          </p:cNvPr>
          <p:cNvSpPr txBox="1"/>
          <p:nvPr/>
        </p:nvSpPr>
        <p:spPr>
          <a:xfrm>
            <a:off x="1658275" y="2221769"/>
            <a:ext cx="4429019"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800" i="1" dirty="0">
                <a:solidFill>
                  <a:schemeClr val="dk1"/>
                </a:solidFill>
                <a:latin typeface="+mj-lt"/>
              </a:rPr>
              <a:t>*Example: I</a:t>
            </a:r>
            <a:r>
              <a:rPr lang="en-US" sz="800" i="1" u="none" strike="noStrike" dirty="0">
                <a:effectLst/>
                <a:latin typeface="+mj-lt"/>
                <a:ea typeface="Times New Roman" panose="02020603050405020304" pitchFamily="18" charset="0"/>
              </a:rPr>
              <a:t>mmunization programs, laboratory services, surveillance, IPC, AMR, health service utilization, RCCE, medical oxygen</a:t>
            </a:r>
            <a:r>
              <a:rPr lang="en-US" sz="800" i="1" dirty="0">
                <a:solidFill>
                  <a:schemeClr val="dk1"/>
                </a:solidFill>
                <a:latin typeface="+mj-lt"/>
              </a:rPr>
              <a:t> and respiratory care</a:t>
            </a:r>
            <a:endParaRPr sz="800" i="1" dirty="0">
              <a:solidFill>
                <a:schemeClr val="dk1"/>
              </a:solidFill>
              <a:latin typeface="+mj-lt"/>
            </a:endParaRPr>
          </a:p>
        </p:txBody>
      </p:sp>
      <p:sp>
        <p:nvSpPr>
          <p:cNvPr id="9" name="Content Placeholder 3">
            <a:extLst>
              <a:ext uri="{FF2B5EF4-FFF2-40B4-BE49-F238E27FC236}">
                <a16:creationId xmlns:a16="http://schemas.microsoft.com/office/drawing/2014/main" id="{7EE7D401-F557-3B56-7270-07560F81F60B}"/>
              </a:ext>
            </a:extLst>
          </p:cNvPr>
          <p:cNvSpPr txBox="1">
            <a:spLocks/>
          </p:cNvSpPr>
          <p:nvPr/>
        </p:nvSpPr>
        <p:spPr>
          <a:xfrm>
            <a:off x="6287589" y="762786"/>
            <a:ext cx="5445453" cy="5193885"/>
          </a:xfrm>
          <a:prstGeom prst="rect">
            <a:avLst/>
          </a:prstGeom>
        </p:spPr>
        <p:txBody>
          <a:bodyPr/>
          <a:lst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0" i="0" u="sng" strike="noStrike" kern="1200" cap="none" spc="0" normalizeH="0" baseline="0" noProof="0" dirty="0">
              <a:ln>
                <a:noFill/>
              </a:ln>
              <a:solidFill>
                <a:prstClr val="black"/>
              </a:solidFill>
              <a:effectLst/>
              <a:uLnTx/>
              <a:uFillTx/>
              <a:latin typeface="Arial Black"/>
              <a:ea typeface="+mn-ea"/>
              <a:cs typeface="+mn-cs"/>
            </a:endParaRPr>
          </a:p>
          <a:p>
            <a:pPr marL="181950" lvl="2" indent="0">
              <a:buNone/>
            </a:pPr>
            <a:r>
              <a:rPr lang="en-GB" sz="1400" b="1" dirty="0">
                <a:solidFill>
                  <a:schemeClr val="tx1"/>
                </a:solidFill>
                <a:latin typeface="Arial Black" panose="020B0A04020102020204" pitchFamily="34" charset="0"/>
              </a:rPr>
              <a:t>Build Knowledge and capacity of communities on PPR</a:t>
            </a:r>
          </a:p>
          <a:p>
            <a:pPr marL="591525" lvl="3" indent="-342000">
              <a:spcBef>
                <a:spcPts val="600"/>
              </a:spcBef>
              <a:spcAft>
                <a:spcPts val="600"/>
              </a:spcAft>
              <a:buFont typeface="+mj-lt"/>
              <a:buAutoNum type="arabicPeriod"/>
            </a:pPr>
            <a:r>
              <a:rPr lang="en-GB" sz="1300" dirty="0">
                <a:solidFill>
                  <a:schemeClr val="tx1"/>
                </a:solidFill>
                <a:latin typeface="Arial Body"/>
              </a:rPr>
              <a:t>Ensure </a:t>
            </a:r>
            <a:r>
              <a:rPr lang="en-US" sz="1300" dirty="0">
                <a:solidFill>
                  <a:schemeClr val="tx1"/>
                </a:solidFill>
                <a:latin typeface="Arial Body"/>
              </a:rPr>
              <a:t>communities have access to accurate and timely information, tools and resources on PPR.</a:t>
            </a:r>
          </a:p>
          <a:p>
            <a:pPr marL="591525" lvl="3" indent="-342000">
              <a:spcBef>
                <a:spcPts val="600"/>
              </a:spcBef>
              <a:spcAft>
                <a:spcPts val="600"/>
              </a:spcAft>
              <a:buFont typeface="+mj-lt"/>
              <a:buAutoNum type="arabicPeriod"/>
            </a:pPr>
            <a:r>
              <a:rPr lang="en-US" sz="1300" dirty="0">
                <a:solidFill>
                  <a:schemeClr val="tx1"/>
                </a:solidFill>
                <a:latin typeface="Arial Body"/>
              </a:rPr>
              <a:t>Strengthen capacity of communities at national level and facilitate their engagement in country level PPR decision-making fora.</a:t>
            </a:r>
            <a:endParaRPr lang="en-GB" sz="1300" b="1" dirty="0">
              <a:latin typeface="Arial Body"/>
            </a:endParaRPr>
          </a:p>
          <a:p>
            <a:pPr marL="181950" lvl="2" indent="0">
              <a:buNone/>
            </a:pPr>
            <a:endParaRPr lang="en-GB" sz="1400" b="1" dirty="0">
              <a:latin typeface="Arial Black" panose="020B0A04020102020204" pitchFamily="34" charset="0"/>
            </a:endParaRPr>
          </a:p>
          <a:p>
            <a:pPr marL="181950" lvl="2" indent="0">
              <a:buNone/>
            </a:pPr>
            <a:r>
              <a:rPr lang="en-GB" sz="1400" b="1" dirty="0">
                <a:latin typeface="Arial Black" panose="020B0A04020102020204" pitchFamily="34" charset="0"/>
              </a:rPr>
              <a:t>Strengthen meaningful community engagement in PPR governance</a:t>
            </a:r>
          </a:p>
          <a:p>
            <a:pPr marL="524850" lvl="2" indent="-342900">
              <a:spcBef>
                <a:spcPts val="600"/>
              </a:spcBef>
              <a:spcAft>
                <a:spcPts val="600"/>
              </a:spcAft>
              <a:buFont typeface="+mj-lt"/>
              <a:buAutoNum type="arabicPeriod" startAt="3"/>
            </a:pPr>
            <a:r>
              <a:rPr lang="en-GB" sz="1300" dirty="0">
                <a:solidFill>
                  <a:schemeClr val="tx1"/>
                </a:solidFill>
                <a:latin typeface="Arial Body"/>
              </a:rPr>
              <a:t>Support meaningful community engagement in PPR governance, implementation and oversight including, national level multistakeholder PPR processes and mechanisms, CCMs, national intergovernmental JEEs and SPAR platforms</a:t>
            </a:r>
            <a:endParaRPr lang="en-GB" sz="1300" b="1" dirty="0">
              <a:latin typeface="Arial Body"/>
            </a:endParaRPr>
          </a:p>
          <a:p>
            <a:pPr marL="181950" lvl="2" indent="0">
              <a:buNone/>
            </a:pPr>
            <a:endParaRPr lang="en-GB" sz="1400" b="1" dirty="0">
              <a:latin typeface="Arial Black" panose="020B0A04020102020204" pitchFamily="34" charset="0"/>
            </a:endParaRPr>
          </a:p>
          <a:p>
            <a:pPr marL="181950" lvl="2" indent="0">
              <a:buNone/>
            </a:pPr>
            <a:endParaRPr lang="en-GB" sz="1400" b="1" dirty="0">
              <a:latin typeface="Arial Black" panose="020B0A04020102020204" pitchFamily="34" charset="0"/>
            </a:endParaRPr>
          </a:p>
          <a:p>
            <a:pPr marL="181950" lvl="2" indent="0">
              <a:buNone/>
            </a:pPr>
            <a:r>
              <a:rPr lang="en-GB" sz="1400" b="1" dirty="0">
                <a:latin typeface="Arial Black" panose="020B0A04020102020204" pitchFamily="34" charset="0"/>
              </a:rPr>
              <a:t>Support coordination, e</a:t>
            </a:r>
            <a:r>
              <a:rPr lang="en-GB" sz="1400" b="1" dirty="0">
                <a:solidFill>
                  <a:schemeClr val="tx1"/>
                </a:solidFill>
                <a:latin typeface="Arial Black" panose="020B0A04020102020204" pitchFamily="34" charset="0"/>
              </a:rPr>
              <a:t>vidence generation and use</a:t>
            </a:r>
          </a:p>
          <a:p>
            <a:pPr marL="525600" lvl="2" indent="-342000">
              <a:spcBef>
                <a:spcPts val="600"/>
              </a:spcBef>
              <a:spcAft>
                <a:spcPts val="600"/>
              </a:spcAft>
              <a:buNone/>
            </a:pPr>
            <a:r>
              <a:rPr lang="en-GB" sz="1400" dirty="0">
                <a:latin typeface="Arial Body"/>
              </a:rPr>
              <a:t>4.   </a:t>
            </a:r>
            <a:r>
              <a:rPr lang="en-GB" sz="1300" dirty="0">
                <a:latin typeface="Arial Body"/>
              </a:rPr>
              <a:t>Enhance coordination and networking both within the traditional HTM communities and in partnership with PPR actors to create a shared PPR vision that integrates health equity, human rights, and gender equality in agile and responsive systems for health. </a:t>
            </a:r>
          </a:p>
        </p:txBody>
      </p:sp>
      <p:cxnSp>
        <p:nvCxnSpPr>
          <p:cNvPr id="11" name="Google Shape;1023;g204f137ae28_0_0">
            <a:extLst>
              <a:ext uri="{FF2B5EF4-FFF2-40B4-BE49-F238E27FC236}">
                <a16:creationId xmlns:a16="http://schemas.microsoft.com/office/drawing/2014/main" id="{6B0804C2-E41B-A6DA-A025-B3F3ECDF4653}"/>
              </a:ext>
            </a:extLst>
          </p:cNvPr>
          <p:cNvCxnSpPr>
            <a:cxnSpLocks/>
          </p:cNvCxnSpPr>
          <p:nvPr/>
        </p:nvCxnSpPr>
        <p:spPr>
          <a:xfrm flipV="1">
            <a:off x="6202428" y="828128"/>
            <a:ext cx="0" cy="5740922"/>
          </a:xfrm>
          <a:prstGeom prst="straightConnector1">
            <a:avLst/>
          </a:prstGeom>
          <a:noFill/>
          <a:ln w="12700" cap="flat" cmpd="sng">
            <a:solidFill>
              <a:schemeClr val="dk1"/>
            </a:solidFill>
            <a:prstDash val="solid"/>
            <a:miter lim="800000"/>
            <a:headEnd type="none" w="sm" len="sm"/>
            <a:tailEnd type="none" w="sm" len="sm"/>
          </a:ln>
        </p:spPr>
      </p:cxnSp>
      <p:sp>
        <p:nvSpPr>
          <p:cNvPr id="15" name="Rectangle 14">
            <a:extLst>
              <a:ext uri="{FF2B5EF4-FFF2-40B4-BE49-F238E27FC236}">
                <a16:creationId xmlns:a16="http://schemas.microsoft.com/office/drawing/2014/main" id="{A7F5E097-525D-144E-797E-0F935EDBF010}"/>
              </a:ext>
            </a:extLst>
          </p:cNvPr>
          <p:cNvSpPr/>
          <p:nvPr/>
        </p:nvSpPr>
        <p:spPr>
          <a:xfrm>
            <a:off x="87499" y="667123"/>
            <a:ext cx="614327" cy="33941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CLM</a:t>
            </a:r>
          </a:p>
        </p:txBody>
      </p:sp>
      <p:sp>
        <p:nvSpPr>
          <p:cNvPr id="16" name="Rectangle 15">
            <a:extLst>
              <a:ext uri="{FF2B5EF4-FFF2-40B4-BE49-F238E27FC236}">
                <a16:creationId xmlns:a16="http://schemas.microsoft.com/office/drawing/2014/main" id="{7AA46D2A-B67F-8341-B785-6ACC57218D7E}"/>
              </a:ext>
            </a:extLst>
          </p:cNvPr>
          <p:cNvSpPr/>
          <p:nvPr/>
        </p:nvSpPr>
        <p:spPr>
          <a:xfrm>
            <a:off x="6317563" y="689983"/>
            <a:ext cx="614327" cy="33941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CE</a:t>
            </a:r>
          </a:p>
        </p:txBody>
      </p:sp>
    </p:spTree>
    <p:extLst>
      <p:ext uri="{BB962C8B-B14F-4D97-AF65-F5344CB8AC3E}">
        <p14:creationId xmlns:p14="http://schemas.microsoft.com/office/powerpoint/2010/main" val="241865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ngage Icon Images – Browse 22,732 Stock Photos, Vectors, and Video | Adobe  Stock">
            <a:extLst>
              <a:ext uri="{FF2B5EF4-FFF2-40B4-BE49-F238E27FC236}">
                <a16:creationId xmlns:a16="http://schemas.microsoft.com/office/drawing/2014/main" id="{8D61CA5E-32B9-DE59-77E3-EB12B0498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341" y="297952"/>
            <a:ext cx="1602767" cy="16027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itoring free vector icons designed by ultimatearm | Free icons, Vector  icons, Vector icon design">
            <a:extLst>
              <a:ext uri="{FF2B5EF4-FFF2-40B4-BE49-F238E27FC236}">
                <a16:creationId xmlns:a16="http://schemas.microsoft.com/office/drawing/2014/main" id="{4B9330CD-499E-CE10-A09F-BEDE99972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0" y="565725"/>
            <a:ext cx="1016495" cy="101649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922E1C9-C658-6797-EAED-167DCBB3618A}"/>
              </a:ext>
            </a:extLst>
          </p:cNvPr>
          <p:cNvSpPr>
            <a:spLocks noGrp="1"/>
          </p:cNvSpPr>
          <p:nvPr>
            <p:ph type="sldNum" sz="quarter" idx="12"/>
          </p:nvPr>
        </p:nvSpPr>
        <p:spPr/>
        <p:txBody>
          <a:bodyPr/>
          <a:lstStyle/>
          <a:p>
            <a:fld id="{9E2BE927-25C7-4379-86F1-C17ED9D2A7F2}" type="slidenum">
              <a:rPr lang="en-US" smtClean="0"/>
              <a:pPr/>
              <a:t>5</a:t>
            </a:fld>
            <a:endParaRPr lang="en-US"/>
          </a:p>
        </p:txBody>
      </p:sp>
      <p:sp>
        <p:nvSpPr>
          <p:cNvPr id="7" name="Google Shape;1448;g261101e21c5_0_286">
            <a:extLst>
              <a:ext uri="{FF2B5EF4-FFF2-40B4-BE49-F238E27FC236}">
                <a16:creationId xmlns:a16="http://schemas.microsoft.com/office/drawing/2014/main" id="{84750C8C-5C89-A0B6-AB9E-971EBF804776}"/>
              </a:ext>
            </a:extLst>
          </p:cNvPr>
          <p:cNvSpPr txBox="1"/>
          <p:nvPr/>
        </p:nvSpPr>
        <p:spPr>
          <a:xfrm>
            <a:off x="7183012" y="683510"/>
            <a:ext cx="4233583" cy="5727563"/>
          </a:xfrm>
          <a:prstGeom prst="rect">
            <a:avLst/>
          </a:prstGeom>
          <a:solidFill>
            <a:schemeClr val="accent1">
              <a:lumMod val="20000"/>
              <a:lumOff val="80000"/>
            </a:schemeClr>
          </a:solidFill>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p>
            <a:pPr marL="0" marR="0" lvl="0" indent="0" algn="l" defTabSz="914400" rtl="0" eaLnBrk="1" fontAlgn="auto" latinLnBrk="0" hangingPunct="1">
              <a:lnSpc>
                <a:spcPct val="90000"/>
              </a:lnSpc>
              <a:buClrTx/>
              <a:buSzTx/>
              <a:buFont typeface="Arial" panose="020B0604020202020204" pitchFamily="34" charset="0"/>
              <a:buNone/>
              <a:tabLst/>
              <a:defRPr/>
            </a:pPr>
            <a:r>
              <a:rPr kumimoji="0" lang="en-GB" b="1" i="0" strike="noStrike" kern="1200" cap="none" spc="0" normalizeH="0" baseline="0" noProof="0" dirty="0">
                <a:ln>
                  <a:noFill/>
                </a:ln>
                <a:solidFill>
                  <a:prstClr val="black"/>
                </a:solidFill>
                <a:effectLst/>
                <a:uLnTx/>
                <a:uFillTx/>
                <a:latin typeface="+mj-lt"/>
                <a:ea typeface="+mn-ea"/>
                <a:cs typeface="+mn-cs"/>
              </a:rPr>
              <a:t>COPPER </a:t>
            </a:r>
            <a:r>
              <a:rPr kumimoji="0" lang="en-GB" b="1" i="0" strike="noStrike" kern="1200" cap="none" spc="0" normalizeH="0" baseline="0" noProof="0" dirty="0">
                <a:ln>
                  <a:noFill/>
                </a:ln>
                <a:solidFill>
                  <a:srgbClr val="FF0000"/>
                </a:solidFill>
                <a:effectLst/>
                <a:uLnTx/>
                <a:uFillTx/>
                <a:latin typeface="+mj-lt"/>
                <a:ea typeface="+mn-ea"/>
                <a:cs typeface="+mn-cs"/>
              </a:rPr>
              <a:t>CE</a:t>
            </a:r>
            <a:r>
              <a:rPr kumimoji="0" lang="en-GB" b="1" i="0" strike="noStrike" kern="1200" cap="none" spc="0" normalizeH="0" baseline="0" noProof="0" dirty="0">
                <a:ln>
                  <a:noFill/>
                </a:ln>
                <a:solidFill>
                  <a:prstClr val="black"/>
                </a:solidFill>
                <a:effectLst/>
                <a:uLnTx/>
                <a:uFillTx/>
                <a:latin typeface="+mj-lt"/>
                <a:ea typeface="+mn-ea"/>
                <a:cs typeface="+mn-cs"/>
              </a:rPr>
              <a:t> interventions:</a:t>
            </a:r>
          </a:p>
          <a:p>
            <a:pPr marL="0" marR="0" lvl="0" indent="0" algn="l" defTabSz="914400" rtl="0" eaLnBrk="1" fontAlgn="auto" latinLnBrk="0" hangingPunct="1">
              <a:lnSpc>
                <a:spcPct val="90000"/>
              </a:lnSpc>
              <a:buClrTx/>
              <a:buSzTx/>
              <a:buFont typeface="Arial" panose="020B0604020202020204" pitchFamily="34" charset="0"/>
              <a:buNone/>
              <a:tabLst/>
              <a:defRPr/>
            </a:pPr>
            <a:endParaRPr kumimoji="0" lang="en-GB" b="1" i="0" strike="noStrike" kern="1200" cap="none" spc="0" normalizeH="0" baseline="0" noProof="0" dirty="0">
              <a:ln>
                <a:noFill/>
              </a:ln>
              <a:solidFill>
                <a:prstClr val="black"/>
              </a:solidFill>
              <a:effectLst/>
              <a:uLnTx/>
              <a:uFillTx/>
              <a:latin typeface="+mj-lt"/>
              <a:ea typeface="+mn-ea"/>
              <a:cs typeface="+mn-cs"/>
            </a:endParaRPr>
          </a:p>
          <a:p>
            <a:pPr marR="0" lvl="0" algn="l" defTabSz="914400" rtl="0" eaLnBrk="1" fontAlgn="auto" latinLnBrk="0" hangingPunct="1">
              <a:lnSpc>
                <a:spcPct val="90000"/>
              </a:lnSpc>
              <a:spcAft>
                <a:spcPts val="600"/>
              </a:spcAft>
              <a:buClrTx/>
              <a:buSzTx/>
              <a:tabLst/>
              <a:defRPr/>
            </a:pPr>
            <a:r>
              <a:rPr kumimoji="0" lang="en-GB" sz="1200" b="0" i="0" u="none" strike="noStrike" kern="1200" cap="none" spc="0" normalizeH="0" baseline="0" noProof="0" dirty="0">
                <a:ln>
                  <a:noFill/>
                </a:ln>
                <a:solidFill>
                  <a:prstClr val="black"/>
                </a:solidFill>
                <a:effectLst/>
                <a:uLnTx/>
                <a:uFillTx/>
                <a:latin typeface="+mj-lt"/>
                <a:ea typeface="+mn-ea"/>
                <a:cs typeface="+mn-cs"/>
              </a:rPr>
              <a:t>1. Provide most impacted communities </a:t>
            </a:r>
            <a:r>
              <a:rPr lang="en-GB" sz="1200" dirty="0">
                <a:solidFill>
                  <a:prstClr val="black"/>
                </a:solidFill>
                <a:latin typeface="+mj-lt"/>
              </a:rPr>
              <a:t>with </a:t>
            </a:r>
            <a:r>
              <a:rPr lang="en-GB" sz="1200" b="1" dirty="0">
                <a:solidFill>
                  <a:prstClr val="black"/>
                </a:solidFill>
                <a:latin typeface="+mj-lt"/>
              </a:rPr>
              <a:t>tools and resources</a:t>
            </a:r>
            <a:r>
              <a:rPr lang="en-GB" sz="1200" dirty="0">
                <a:solidFill>
                  <a:prstClr val="black"/>
                </a:solidFill>
                <a:latin typeface="+mj-lt"/>
              </a:rPr>
              <a:t> to ensure strengthened knowledge and capacity to engage in PPR decision making</a:t>
            </a:r>
          </a:p>
          <a:p>
            <a:pPr marL="171450" indent="-171450">
              <a:buFont typeface="Arial" panose="020B0604020202020204" pitchFamily="34" charset="0"/>
              <a:buChar char="•"/>
            </a:pPr>
            <a:r>
              <a:rPr lang="en-US" sz="1200" dirty="0">
                <a:solidFill>
                  <a:schemeClr val="tx1"/>
                </a:solidFill>
                <a:latin typeface="+mj-lt"/>
              </a:rPr>
              <a:t>Tools/resources developed, repackaged and disseminated </a:t>
            </a:r>
          </a:p>
          <a:p>
            <a:pPr marL="171450" indent="-171450">
              <a:buFont typeface="Arial" panose="020B0604020202020204" pitchFamily="34" charset="0"/>
              <a:buChar char="•"/>
            </a:pPr>
            <a:r>
              <a:rPr lang="en-US" sz="1200" dirty="0">
                <a:solidFill>
                  <a:schemeClr val="tx1"/>
                </a:solidFill>
                <a:latin typeface="+mj-lt"/>
              </a:rPr>
              <a:t>Countries host PPR trainings (online and physical)  </a:t>
            </a:r>
          </a:p>
          <a:p>
            <a:pPr marL="171450" indent="-171450">
              <a:buFont typeface="Arial" panose="020B0604020202020204" pitchFamily="34" charset="0"/>
              <a:buChar char="•"/>
            </a:pPr>
            <a:r>
              <a:rPr lang="en-US" sz="1200" dirty="0">
                <a:solidFill>
                  <a:schemeClr val="tx1"/>
                </a:solidFill>
                <a:latin typeface="+mj-lt"/>
              </a:rPr>
              <a:t>CoP bi-monthly global learning/dialogue online webinars</a:t>
            </a:r>
          </a:p>
          <a:p>
            <a:pPr marL="171450" indent="-171450">
              <a:buFont typeface="Arial" panose="020B0604020202020204" pitchFamily="34" charset="0"/>
              <a:buChar char="•"/>
            </a:pPr>
            <a:r>
              <a:rPr lang="en-US" sz="1200" dirty="0">
                <a:solidFill>
                  <a:schemeClr val="tx1"/>
                </a:solidFill>
                <a:latin typeface="+mj-lt"/>
              </a:rPr>
              <a:t>Quarterly meetings in countries</a:t>
            </a:r>
            <a:endParaRPr lang="en-GB" sz="1200" dirty="0">
              <a:solidFill>
                <a:prstClr val="black"/>
              </a:solidFill>
              <a:latin typeface="+mj-lt"/>
            </a:endParaRPr>
          </a:p>
          <a:p>
            <a:pPr>
              <a:lnSpc>
                <a:spcPct val="90000"/>
              </a:lnSpc>
              <a:defRPr/>
            </a:pPr>
            <a:endParaRPr lang="en-GB" sz="1200" b="1" dirty="0">
              <a:solidFill>
                <a:prstClr val="black"/>
              </a:solidFill>
              <a:latin typeface="+mj-lt"/>
            </a:endParaRPr>
          </a:p>
          <a:p>
            <a:pPr>
              <a:lnSpc>
                <a:spcPct val="90000"/>
              </a:lnSpc>
              <a:spcAft>
                <a:spcPts val="600"/>
              </a:spcAft>
              <a:defRPr/>
            </a:pPr>
            <a:r>
              <a:rPr lang="en-GB" sz="1200" b="1" dirty="0">
                <a:solidFill>
                  <a:prstClr val="black"/>
                </a:solidFill>
                <a:latin typeface="+mj-lt"/>
              </a:rPr>
              <a:t>2. Generate and use evidence </a:t>
            </a:r>
            <a:r>
              <a:rPr lang="en-GB" sz="1200" dirty="0">
                <a:solidFill>
                  <a:prstClr val="black"/>
                </a:solidFill>
                <a:latin typeface="+mj-lt"/>
              </a:rPr>
              <a:t>to identify and articulate community PPR priorities that address </a:t>
            </a:r>
            <a:r>
              <a:rPr lang="en-GB" sz="1200" b="1" dirty="0">
                <a:solidFill>
                  <a:prstClr val="black"/>
                </a:solidFill>
                <a:latin typeface="+mj-lt"/>
              </a:rPr>
              <a:t>human rights and gender related violations in pandemic strategies and planning</a:t>
            </a:r>
            <a:endParaRPr lang="en-GB" sz="1200" b="1" dirty="0">
              <a:solidFill>
                <a:prstClr val="black"/>
              </a:solidFill>
              <a:latin typeface="+mj-lt"/>
              <a:cs typeface="Arial"/>
            </a:endParaRPr>
          </a:p>
          <a:p>
            <a:pPr marL="171450" indent="-171450">
              <a:lnSpc>
                <a:spcPct val="90000"/>
              </a:lnSpc>
              <a:buFont typeface="Arial" panose="020B0604020202020204" pitchFamily="34" charset="0"/>
              <a:buChar char="•"/>
              <a:defRPr/>
            </a:pPr>
            <a:r>
              <a:rPr lang="en-US" sz="1200" dirty="0">
                <a:solidFill>
                  <a:schemeClr val="tx1"/>
                </a:solidFill>
                <a:latin typeface="+mj-lt"/>
              </a:rPr>
              <a:t>National level PPR community and CS coalitions develop and drive a PPR advocacy agenda</a:t>
            </a:r>
            <a:endParaRPr lang="en-GB" sz="1200" dirty="0">
              <a:solidFill>
                <a:prstClr val="black"/>
              </a:solidFill>
              <a:latin typeface="+mj-lt"/>
              <a:cs typeface="Arial"/>
            </a:endParaRPr>
          </a:p>
          <a:p>
            <a:pPr>
              <a:lnSpc>
                <a:spcPct val="90000"/>
              </a:lnSpc>
              <a:defRPr/>
            </a:pPr>
            <a:endParaRPr kumimoji="0" lang="en-GB" sz="1200" b="0" i="0" u="none" strike="noStrike" kern="1200" cap="none" spc="0" normalizeH="0" baseline="0" noProof="0" dirty="0">
              <a:ln>
                <a:noFill/>
              </a:ln>
              <a:solidFill>
                <a:prstClr val="black"/>
              </a:solidFill>
              <a:effectLst/>
              <a:uLnTx/>
              <a:uFillTx/>
              <a:latin typeface="+mj-lt"/>
              <a:ea typeface="+mn-ea"/>
              <a:cs typeface="+mn-cs"/>
            </a:endParaRPr>
          </a:p>
          <a:p>
            <a:pPr>
              <a:lnSpc>
                <a:spcPct val="90000"/>
              </a:lnSpc>
              <a:spcAft>
                <a:spcPts val="600"/>
              </a:spcAft>
              <a:defRPr/>
            </a:pPr>
            <a:r>
              <a:rPr kumimoji="0" lang="en-GB" sz="1200" b="0" i="0" u="none" strike="noStrike" kern="1200" cap="none" spc="0" normalizeH="0" baseline="0" noProof="0" dirty="0">
                <a:ln>
                  <a:noFill/>
                </a:ln>
                <a:solidFill>
                  <a:prstClr val="black"/>
                </a:solidFill>
                <a:effectLst/>
                <a:uLnTx/>
                <a:uFillTx/>
                <a:latin typeface="+mj-lt"/>
                <a:ea typeface="+mn-ea"/>
                <a:cs typeface="+mn-cs"/>
              </a:rPr>
              <a:t>3. Strengthen national community coordination platforms to engage in PPR</a:t>
            </a:r>
            <a:r>
              <a:rPr lang="en-GB" sz="1200" dirty="0">
                <a:solidFill>
                  <a:prstClr val="black"/>
                </a:solidFill>
                <a:latin typeface="+mj-lt"/>
              </a:rPr>
              <a:t> and </a:t>
            </a:r>
            <a:r>
              <a:rPr lang="en-GB" sz="1200" b="1" dirty="0">
                <a:solidFill>
                  <a:prstClr val="black"/>
                </a:solidFill>
                <a:latin typeface="+mj-lt"/>
              </a:rPr>
              <a:t>influence national PPR decision making and oversight</a:t>
            </a:r>
          </a:p>
          <a:p>
            <a:pPr marL="171450" indent="-171450">
              <a:lnSpc>
                <a:spcPct val="90000"/>
              </a:lnSpc>
              <a:buFont typeface="Arial" panose="020B0604020202020204" pitchFamily="34" charset="0"/>
              <a:buChar char="•"/>
              <a:defRPr/>
            </a:pPr>
            <a:r>
              <a:rPr lang="en-GB" sz="1200" dirty="0">
                <a:solidFill>
                  <a:schemeClr val="tx1"/>
                </a:solidFill>
                <a:latin typeface="+mj-lt"/>
              </a:rPr>
              <a:t>National level community platforms incorporate HTM and PPR actors for knowledge sharing and developed</a:t>
            </a:r>
            <a:endParaRPr lang="en-GB" sz="1800" b="1" dirty="0">
              <a:solidFill>
                <a:schemeClr val="tx1"/>
              </a:solidFill>
              <a:latin typeface="+mj-lt"/>
            </a:endParaRPr>
          </a:p>
          <a:p>
            <a:pPr>
              <a:lnSpc>
                <a:spcPct val="90000"/>
              </a:lnSpc>
              <a:defRPr/>
            </a:pPr>
            <a:endParaRPr kumimoji="0" lang="en-GB" sz="1200" i="0" u="none" strike="noStrike" kern="1200" cap="none" spc="0" normalizeH="0" baseline="0" noProof="0" dirty="0">
              <a:ln>
                <a:noFill/>
              </a:ln>
              <a:solidFill>
                <a:prstClr val="black"/>
              </a:solidFill>
              <a:effectLst/>
              <a:uLnTx/>
              <a:uFillTx/>
              <a:latin typeface="+mj-lt"/>
              <a:ea typeface="+mn-ea"/>
              <a:cs typeface="+mn-cs"/>
            </a:endParaRPr>
          </a:p>
          <a:p>
            <a:pPr>
              <a:lnSpc>
                <a:spcPct val="90000"/>
              </a:lnSpc>
              <a:spcAft>
                <a:spcPts val="600"/>
              </a:spcAft>
              <a:defRPr/>
            </a:pPr>
            <a:r>
              <a:rPr kumimoji="0" lang="en-GB" sz="1200" i="0" u="none" strike="noStrike" kern="1200" cap="none" spc="0" normalizeH="0" baseline="0" noProof="0" dirty="0">
                <a:ln>
                  <a:noFill/>
                </a:ln>
                <a:solidFill>
                  <a:prstClr val="black"/>
                </a:solidFill>
                <a:effectLst/>
                <a:uLnTx/>
                <a:uFillTx/>
                <a:latin typeface="+mj-lt"/>
                <a:ea typeface="+mn-ea"/>
                <a:cs typeface="+mn-cs"/>
              </a:rPr>
              <a:t>4. </a:t>
            </a:r>
            <a:r>
              <a:rPr kumimoji="0" lang="en-GB" sz="1200" b="0" i="0" u="none" strike="noStrike" kern="1200" cap="none" spc="0" normalizeH="0" baseline="0" noProof="0" dirty="0">
                <a:ln>
                  <a:noFill/>
                </a:ln>
                <a:solidFill>
                  <a:prstClr val="black"/>
                </a:solidFill>
                <a:effectLst/>
                <a:uLnTx/>
                <a:uFillTx/>
                <a:latin typeface="+mj-lt"/>
                <a:ea typeface="+mn-ea"/>
                <a:cs typeface="+mn-cs"/>
              </a:rPr>
              <a:t>Build </a:t>
            </a:r>
            <a:r>
              <a:rPr kumimoji="0" lang="en-GB" sz="1200" b="1" i="0" u="none" strike="noStrike" kern="1200" cap="none" spc="0" normalizeH="0" baseline="0" noProof="0" dirty="0">
                <a:ln>
                  <a:noFill/>
                </a:ln>
                <a:solidFill>
                  <a:prstClr val="black"/>
                </a:solidFill>
                <a:effectLst/>
                <a:uLnTx/>
                <a:uFillTx/>
                <a:latin typeface="+mj-lt"/>
                <a:ea typeface="+mn-ea"/>
                <a:cs typeface="+mn-cs"/>
              </a:rPr>
              <a:t>multisectoral public, private partnerships and platforms </a:t>
            </a:r>
            <a:r>
              <a:rPr kumimoji="0" lang="en-GB" sz="1200" b="0" i="0" u="none" strike="noStrike" kern="1200" cap="none" spc="0" normalizeH="0" baseline="0" noProof="0" dirty="0">
                <a:ln>
                  <a:noFill/>
                </a:ln>
                <a:solidFill>
                  <a:prstClr val="black"/>
                </a:solidFill>
                <a:effectLst/>
                <a:uLnTx/>
                <a:uFillTx/>
                <a:latin typeface="+mj-lt"/>
                <a:ea typeface="+mn-ea"/>
                <a:cs typeface="+mn-cs"/>
              </a:rPr>
              <a:t>that support community engagement in PPR </a:t>
            </a:r>
          </a:p>
          <a:p>
            <a:pPr marL="171450" indent="-171450">
              <a:buFont typeface="Arial" panose="020B0604020202020204" pitchFamily="34" charset="0"/>
              <a:buChar char="•"/>
            </a:pPr>
            <a:r>
              <a:rPr lang="en-GB" sz="1200" dirty="0">
                <a:solidFill>
                  <a:schemeClr val="tx1"/>
                </a:solidFill>
                <a:latin typeface="+mj-lt"/>
              </a:rPr>
              <a:t>PPR </a:t>
            </a:r>
            <a:r>
              <a:rPr lang="en-US" sz="1200" dirty="0">
                <a:solidFill>
                  <a:schemeClr val="tx1"/>
                </a:solidFill>
                <a:latin typeface="+mj-lt"/>
              </a:rPr>
              <a:t>advocacy agenda developed in each country </a:t>
            </a:r>
          </a:p>
          <a:p>
            <a:pPr marL="171450" indent="-171450">
              <a:buFont typeface="Arial" panose="020B0604020202020204" pitchFamily="34" charset="0"/>
              <a:buChar char="•"/>
            </a:pPr>
            <a:r>
              <a:rPr lang="en-US" sz="1200" dirty="0">
                <a:solidFill>
                  <a:schemeClr val="tx1"/>
                </a:solidFill>
                <a:latin typeface="+mj-lt"/>
              </a:rPr>
              <a:t>Joint multistakeholder agenda developed in each country </a:t>
            </a:r>
          </a:p>
          <a:p>
            <a:pPr marL="171450" indent="-171450">
              <a:buFont typeface="Arial" panose="020B0604020202020204" pitchFamily="34" charset="0"/>
              <a:buChar char="•"/>
            </a:pPr>
            <a:r>
              <a:rPr lang="en-US" sz="1200" dirty="0">
                <a:solidFill>
                  <a:schemeClr val="tx1"/>
                </a:solidFill>
                <a:latin typeface="+mj-lt"/>
              </a:rPr>
              <a:t>Adoption of PPR representation guidelines </a:t>
            </a:r>
          </a:p>
          <a:p>
            <a:pPr marL="228600" indent="-228600">
              <a:lnSpc>
                <a:spcPct val="90000"/>
              </a:lnSpc>
              <a:buFont typeface="+mj-lt"/>
              <a:buAutoNum type="arabicPeriod"/>
              <a:defRPr/>
            </a:pPr>
            <a:endParaRPr kumimoji="0" lang="en-GB" sz="1200" b="0" i="0" u="none" strike="noStrike" kern="1200" cap="none" spc="0" normalizeH="0" baseline="0" noProof="0" dirty="0">
              <a:ln>
                <a:noFill/>
              </a:ln>
              <a:solidFill>
                <a:prstClr val="black"/>
              </a:solidFill>
              <a:effectLst/>
              <a:uLnTx/>
              <a:uFillTx/>
              <a:latin typeface="+mj-lt"/>
              <a:ea typeface="+mn-ea"/>
              <a:cs typeface="+mn-cs"/>
            </a:endParaRPr>
          </a:p>
          <a:p>
            <a:pPr marL="228600" indent="-228600">
              <a:buFont typeface="+mj-lt"/>
              <a:buAutoNum type="arabicPeriod"/>
              <a:defRPr/>
            </a:pPr>
            <a:endParaRPr lang="en-GB" sz="1200" dirty="0">
              <a:solidFill>
                <a:prstClr val="black"/>
              </a:solidFill>
              <a:latin typeface="+mj-lt"/>
            </a:endParaRPr>
          </a:p>
        </p:txBody>
      </p:sp>
      <p:sp>
        <p:nvSpPr>
          <p:cNvPr id="9" name="Google Shape;1020;g204f137ae28_0_0">
            <a:extLst>
              <a:ext uri="{FF2B5EF4-FFF2-40B4-BE49-F238E27FC236}">
                <a16:creationId xmlns:a16="http://schemas.microsoft.com/office/drawing/2014/main" id="{4AD1D86C-9F1D-DABF-8B75-5652FDF7F968}"/>
              </a:ext>
            </a:extLst>
          </p:cNvPr>
          <p:cNvSpPr txBox="1"/>
          <p:nvPr/>
        </p:nvSpPr>
        <p:spPr>
          <a:xfrm>
            <a:off x="0" y="-13985"/>
            <a:ext cx="12192000" cy="468000"/>
          </a:xfrm>
          <a:prstGeom prst="rect">
            <a:avLst/>
          </a:prstGeom>
          <a:solidFill>
            <a:srgbClr val="00B050"/>
          </a:solidFill>
          <a:ln>
            <a:noFill/>
          </a:ln>
        </p:spPr>
        <p:txBody>
          <a:bodyPr spcFirstLastPara="1" wrap="square" lIns="182875" tIns="91425" rIns="91425" bIns="91425" anchor="t" anchorCtr="0">
            <a:normAutofit lnSpcReduction="10000"/>
          </a:bodyPr>
          <a:lstStyle/>
          <a:p>
            <a:pPr marL="2540">
              <a:lnSpc>
                <a:spcPct val="110000"/>
              </a:lnSpc>
            </a:pPr>
            <a:r>
              <a:rPr lang="en-US" sz="1800" b="1" dirty="0">
                <a:solidFill>
                  <a:schemeClr val="lt1"/>
                </a:solidFill>
              </a:rPr>
              <a:t>COPPER Key Interventions:</a:t>
            </a:r>
            <a:endParaRPr lang="en-US" dirty="0">
              <a:solidFill>
                <a:schemeClr val="lt1"/>
              </a:solidFill>
            </a:endParaRPr>
          </a:p>
          <a:p>
            <a:pPr marL="2540" marR="0" lvl="0" indent="0" algn="l" rtl="0">
              <a:lnSpc>
                <a:spcPct val="110000"/>
              </a:lnSpc>
              <a:spcBef>
                <a:spcPts val="0"/>
              </a:spcBef>
              <a:spcAft>
                <a:spcPts val="0"/>
              </a:spcAft>
              <a:buClr>
                <a:schemeClr val="lt1"/>
              </a:buClr>
              <a:buSzPts val="2400"/>
              <a:buFont typeface="Arial"/>
              <a:buNone/>
            </a:pPr>
            <a:endParaRPr lang="en-US" sz="1800" b="1" i="0" u="none" strike="noStrike" cap="none" dirty="0">
              <a:solidFill>
                <a:schemeClr val="lt1"/>
              </a:solidFill>
              <a:latin typeface="Arial"/>
              <a:ea typeface="Arial"/>
              <a:cs typeface="Arial"/>
            </a:endParaRPr>
          </a:p>
        </p:txBody>
      </p:sp>
      <p:sp>
        <p:nvSpPr>
          <p:cNvPr id="17" name="TextBox 16">
            <a:extLst>
              <a:ext uri="{FF2B5EF4-FFF2-40B4-BE49-F238E27FC236}">
                <a16:creationId xmlns:a16="http://schemas.microsoft.com/office/drawing/2014/main" id="{5EC31768-D919-687D-B844-D9D6FDCF80FB}"/>
              </a:ext>
            </a:extLst>
          </p:cNvPr>
          <p:cNvSpPr txBox="1"/>
          <p:nvPr/>
        </p:nvSpPr>
        <p:spPr>
          <a:xfrm>
            <a:off x="974318" y="867265"/>
            <a:ext cx="4233584" cy="5201424"/>
          </a:xfrm>
          <a:prstGeom prst="rect">
            <a:avLst/>
          </a:prstGeom>
          <a:solidFill>
            <a:schemeClr val="accent2">
              <a:lumMod val="20000"/>
              <a:lumOff val="80000"/>
            </a:schemeClr>
          </a:solidFill>
          <a:ln>
            <a:solidFill>
              <a:srgbClr val="00B0F0"/>
            </a:solidFill>
          </a:ln>
        </p:spPr>
        <p:txBody>
          <a:bodyPr wrap="square" lIns="91440" tIns="45720" rIns="91440" bIns="45720" anchor="t">
            <a:spAutoFit/>
          </a:bodyPr>
          <a:lstStyle/>
          <a:p>
            <a:r>
              <a:rPr lang="en-US" b="1" dirty="0">
                <a:solidFill>
                  <a:schemeClr val="tx1"/>
                </a:solidFill>
              </a:rPr>
              <a:t>COPPER </a:t>
            </a:r>
            <a:r>
              <a:rPr lang="en-US" b="1" dirty="0">
                <a:solidFill>
                  <a:schemeClr val="accent2"/>
                </a:solidFill>
              </a:rPr>
              <a:t>CLM</a:t>
            </a:r>
            <a:r>
              <a:rPr lang="en-US" b="1" dirty="0">
                <a:solidFill>
                  <a:schemeClr val="tx1"/>
                </a:solidFill>
              </a:rPr>
              <a:t> interventions:</a:t>
            </a:r>
          </a:p>
          <a:p>
            <a:endParaRPr lang="en-US" sz="1200" b="1" dirty="0">
              <a:solidFill>
                <a:srgbClr val="C00000"/>
              </a:solidFill>
            </a:endParaRPr>
          </a:p>
          <a:p>
            <a:pPr>
              <a:spcAft>
                <a:spcPts val="600"/>
              </a:spcAft>
            </a:pPr>
            <a:r>
              <a:rPr lang="en-US" sz="1200" b="1" dirty="0">
                <a:solidFill>
                  <a:srgbClr val="C00000"/>
                </a:solidFill>
              </a:rPr>
              <a:t>Intervention 1: </a:t>
            </a:r>
            <a:r>
              <a:rPr lang="en-US" sz="1200" b="1" dirty="0">
                <a:solidFill>
                  <a:schemeClr val="tx1"/>
                </a:solidFill>
              </a:rPr>
              <a:t>Series of technical assistance</a:t>
            </a:r>
          </a:p>
          <a:p>
            <a:pPr marL="171450" indent="-171450">
              <a:spcAft>
                <a:spcPts val="600"/>
              </a:spcAft>
              <a:buFont typeface="Arial" panose="020B0604020202020204" pitchFamily="34" charset="0"/>
              <a:buChar char="•"/>
            </a:pPr>
            <a:r>
              <a:rPr lang="en-US" sz="1100" dirty="0"/>
              <a:t>Delivery of on-demand TAs on CLM-PPR literacy/adaptations/expansion in 15 priority countries</a:t>
            </a:r>
          </a:p>
          <a:p>
            <a:pPr>
              <a:spcAft>
                <a:spcPts val="600"/>
              </a:spcAft>
            </a:pPr>
            <a:endParaRPr lang="en-US" sz="700" dirty="0"/>
          </a:p>
          <a:p>
            <a:pPr>
              <a:spcAft>
                <a:spcPts val="600"/>
              </a:spcAft>
              <a:defRPr/>
            </a:pPr>
            <a:r>
              <a:rPr lang="en-US" sz="1200" b="1" dirty="0">
                <a:solidFill>
                  <a:srgbClr val="C00000"/>
                </a:solidFill>
              </a:rPr>
              <a:t>Intervention 2: </a:t>
            </a:r>
            <a:r>
              <a:rPr lang="en-US" sz="1200" b="1" dirty="0"/>
              <a:t>TA coordination and oversight, engagement of focal points, and participation and advocacy support</a:t>
            </a:r>
          </a:p>
          <a:p>
            <a:pPr marL="285750" indent="-285750">
              <a:spcAft>
                <a:spcPts val="600"/>
              </a:spcAft>
              <a:buFont typeface="Arial" panose="020B0604020202020204" pitchFamily="34" charset="0"/>
              <a:buChar char="•"/>
            </a:pPr>
            <a:r>
              <a:rPr lang="en-US" sz="1100" dirty="0"/>
              <a:t>Engaging southern-led TA provider consortiums to deliver interventions, focusing on TA support/coordination/documentation, and PPR engagement and advocacy</a:t>
            </a:r>
          </a:p>
          <a:p>
            <a:pPr>
              <a:spcAft>
                <a:spcPts val="600"/>
              </a:spcAft>
            </a:pPr>
            <a:endParaRPr lang="en-US" sz="700" dirty="0"/>
          </a:p>
          <a:p>
            <a:pPr>
              <a:spcAft>
                <a:spcPts val="600"/>
              </a:spcAft>
            </a:pPr>
            <a:r>
              <a:rPr lang="en-US" sz="1200" b="1" dirty="0">
                <a:solidFill>
                  <a:srgbClr val="C00000"/>
                </a:solidFill>
              </a:rPr>
              <a:t>Intervention 3: </a:t>
            </a:r>
            <a:r>
              <a:rPr lang="en-US" sz="1200" b="1" dirty="0"/>
              <a:t>Evidence building, learning and complementary support interventions</a:t>
            </a:r>
          </a:p>
          <a:p>
            <a:pPr marL="285750" indent="-285750">
              <a:spcAft>
                <a:spcPts val="600"/>
              </a:spcAft>
              <a:buFont typeface="Arial" panose="020B0604020202020204" pitchFamily="34" charset="0"/>
              <a:buChar char="•"/>
            </a:pPr>
            <a:r>
              <a:rPr lang="en-US" sz="1100" dirty="0"/>
              <a:t>Co-organizing CLM-PPR related global/regional meeting/convenings, capacity building, south-to-south learning exchange</a:t>
            </a:r>
          </a:p>
          <a:p>
            <a:pPr marL="285750" indent="-285750">
              <a:spcAft>
                <a:spcPts val="600"/>
              </a:spcAft>
              <a:buFont typeface="Arial" panose="020B0604020202020204" pitchFamily="34" charset="0"/>
              <a:buChar char="•"/>
            </a:pPr>
            <a:r>
              <a:rPr lang="en-US" sz="1100" dirty="0"/>
              <a:t>Development of new CLM-PPR complementary tools and resources</a:t>
            </a:r>
          </a:p>
          <a:p>
            <a:pPr marL="285750" indent="-285750">
              <a:spcAft>
                <a:spcPts val="600"/>
              </a:spcAft>
              <a:buFont typeface="Arial" panose="020B0604020202020204" pitchFamily="34" charset="0"/>
              <a:buChar char="•"/>
            </a:pPr>
            <a:r>
              <a:rPr lang="en-US" sz="1100" dirty="0"/>
              <a:t>Engaging learning hubs for wider dissemination of CLM-PPR information and resources</a:t>
            </a:r>
          </a:p>
          <a:p>
            <a:pPr marL="285750" indent="-285750">
              <a:spcAft>
                <a:spcPts val="600"/>
              </a:spcAft>
              <a:buFont typeface="Arial" panose="020B0604020202020204" pitchFamily="34" charset="0"/>
              <a:buChar char="•"/>
            </a:pPr>
            <a:r>
              <a:rPr lang="en-US" sz="1100" dirty="0"/>
              <a:t>Support implementation of CLM research agenda</a:t>
            </a:r>
          </a:p>
          <a:p>
            <a:pPr marL="285750" indent="-285750">
              <a:spcAft>
                <a:spcPts val="600"/>
              </a:spcAft>
              <a:buFont typeface="Arial" panose="020B0604020202020204" pitchFamily="34" charset="0"/>
              <a:buChar char="•"/>
            </a:pPr>
            <a:r>
              <a:rPr lang="en-US" sz="1100" dirty="0"/>
              <a:t>Monitoring, evaluation and learning support activities</a:t>
            </a:r>
          </a:p>
        </p:txBody>
      </p:sp>
      <p:sp>
        <p:nvSpPr>
          <p:cNvPr id="25" name="Arrow: Left-Right 24">
            <a:extLst>
              <a:ext uri="{FF2B5EF4-FFF2-40B4-BE49-F238E27FC236}">
                <a16:creationId xmlns:a16="http://schemas.microsoft.com/office/drawing/2014/main" id="{1EA5C526-611D-2F83-4AC1-D3E22D1402E9}"/>
              </a:ext>
            </a:extLst>
          </p:cNvPr>
          <p:cNvSpPr/>
          <p:nvPr/>
        </p:nvSpPr>
        <p:spPr>
          <a:xfrm>
            <a:off x="5314680" y="2805515"/>
            <a:ext cx="1776198" cy="540761"/>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Google Shape;1297;g261101e21c5_0_34">
            <a:extLst>
              <a:ext uri="{FF2B5EF4-FFF2-40B4-BE49-F238E27FC236}">
                <a16:creationId xmlns:a16="http://schemas.microsoft.com/office/drawing/2014/main" id="{350AEF46-424C-251F-70C2-66049574E16B}"/>
              </a:ext>
            </a:extLst>
          </p:cNvPr>
          <p:cNvSpPr/>
          <p:nvPr/>
        </p:nvSpPr>
        <p:spPr>
          <a:xfrm>
            <a:off x="5314680" y="3488525"/>
            <a:ext cx="1776198" cy="2169885"/>
          </a:xfrm>
          <a:prstGeom prst="roundRect">
            <a:avLst>
              <a:gd name="adj" fmla="val 5524"/>
            </a:avLst>
          </a:prstGeom>
          <a:solidFill>
            <a:schemeClr val="accent4">
              <a:lumMod val="60000"/>
              <a:lumOff val="40000"/>
            </a:schemeClr>
          </a:solidFill>
          <a:ln>
            <a:noFill/>
          </a:ln>
          <a:effectLst>
            <a:outerShdw blurRad="317500" dist="88900" dir="2700000" algn="tl" rotWithShape="0">
              <a:srgbClr val="000000">
                <a:alpha val="9410"/>
              </a:srgbClr>
            </a:outerShdw>
          </a:effectLst>
        </p:spPr>
        <p:txBody>
          <a:bodyPr spcFirstLastPara="1" wrap="square" lIns="91650" tIns="45825" rIns="91650" bIns="45825" anchor="ctr" anchorCtr="0">
            <a:noAutofit/>
          </a:bodyPr>
          <a:lstStyle/>
          <a:p>
            <a:pPr algn="ctr">
              <a:buClr>
                <a:srgbClr val="000000"/>
              </a:buClr>
              <a:buSzPts val="1200"/>
            </a:pPr>
            <a:r>
              <a:rPr lang="en-US" sz="900" b="1" dirty="0">
                <a:latin typeface="+mn-lt"/>
              </a:rPr>
              <a:t>PPR literacy </a:t>
            </a:r>
            <a:r>
              <a:rPr lang="en-US" sz="900" b="0" dirty="0">
                <a:latin typeface="+mn-lt"/>
              </a:rPr>
              <a:t>is a prerequisite to communities understanding and championing the Global Fund’s contribution to PPR. </a:t>
            </a:r>
          </a:p>
          <a:p>
            <a:pPr algn="ctr">
              <a:buClr>
                <a:srgbClr val="000000"/>
              </a:buClr>
              <a:buSzPts val="1200"/>
            </a:pPr>
            <a:endParaRPr lang="en-US" sz="900" dirty="0"/>
          </a:p>
          <a:p>
            <a:pPr algn="ctr">
              <a:buClr>
                <a:srgbClr val="000000"/>
              </a:buClr>
              <a:buSzPts val="1200"/>
            </a:pPr>
            <a:r>
              <a:rPr lang="en-US" sz="900" b="0" dirty="0">
                <a:latin typeface="+mn-lt"/>
              </a:rPr>
              <a:t>This requires </a:t>
            </a:r>
            <a:r>
              <a:rPr lang="en-US" sz="900" dirty="0">
                <a:cs typeface="Calibri"/>
                <a:sym typeface="Calibri"/>
              </a:rPr>
              <a:t>investment in national capacity, coordination and engagement of a broader, more inclusive set of community stakeholders to effectively influence national and subnational PPR platforms and decision-making.</a:t>
            </a:r>
            <a:endParaRPr lang="en-US" sz="1000" i="0" u="none" strike="noStrike" cap="none" dirty="0">
              <a:ea typeface="Arial"/>
              <a:cs typeface="Arial"/>
              <a:sym typeface="Arial"/>
            </a:endParaRPr>
          </a:p>
        </p:txBody>
      </p:sp>
    </p:spTree>
    <p:extLst>
      <p:ext uri="{BB962C8B-B14F-4D97-AF65-F5344CB8AC3E}">
        <p14:creationId xmlns:p14="http://schemas.microsoft.com/office/powerpoint/2010/main" val="6753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22E1C9-C658-6797-EAED-167DCBB3618A}"/>
              </a:ext>
            </a:extLst>
          </p:cNvPr>
          <p:cNvSpPr>
            <a:spLocks noGrp="1"/>
          </p:cNvSpPr>
          <p:nvPr>
            <p:ph type="sldNum" sz="quarter" idx="12"/>
          </p:nvPr>
        </p:nvSpPr>
        <p:spPr/>
        <p:txBody>
          <a:bodyPr/>
          <a:lstStyle/>
          <a:p>
            <a:fld id="{9E2BE927-25C7-4379-86F1-C17ED9D2A7F2}" type="slidenum">
              <a:rPr lang="en-US" smtClean="0"/>
              <a:pPr/>
              <a:t>6</a:t>
            </a:fld>
            <a:endParaRPr lang="en-US"/>
          </a:p>
        </p:txBody>
      </p:sp>
      <p:sp>
        <p:nvSpPr>
          <p:cNvPr id="9" name="Google Shape;1020;g204f137ae28_0_0">
            <a:extLst>
              <a:ext uri="{FF2B5EF4-FFF2-40B4-BE49-F238E27FC236}">
                <a16:creationId xmlns:a16="http://schemas.microsoft.com/office/drawing/2014/main" id="{4AD1D86C-9F1D-DABF-8B75-5652FDF7F968}"/>
              </a:ext>
            </a:extLst>
          </p:cNvPr>
          <p:cNvSpPr txBox="1"/>
          <p:nvPr/>
        </p:nvSpPr>
        <p:spPr>
          <a:xfrm>
            <a:off x="0" y="-13985"/>
            <a:ext cx="12192000" cy="468000"/>
          </a:xfrm>
          <a:prstGeom prst="rect">
            <a:avLst/>
          </a:prstGeom>
          <a:solidFill>
            <a:srgbClr val="00B050"/>
          </a:solidFill>
          <a:ln>
            <a:noFill/>
          </a:ln>
        </p:spPr>
        <p:txBody>
          <a:bodyPr spcFirstLastPara="1" wrap="square" lIns="182875" tIns="91425" rIns="91425" bIns="91425" anchor="t" anchorCtr="0">
            <a:normAutofit lnSpcReduction="10000"/>
          </a:bodyPr>
          <a:lstStyle/>
          <a:p>
            <a:pPr marL="2540">
              <a:lnSpc>
                <a:spcPct val="110000"/>
              </a:lnSpc>
            </a:pPr>
            <a:r>
              <a:rPr lang="en-US" sz="1800" b="1" dirty="0">
                <a:solidFill>
                  <a:schemeClr val="lt1"/>
                </a:solidFill>
              </a:rPr>
              <a:t>COPPER Outcomes:</a:t>
            </a:r>
            <a:endParaRPr lang="en-US" dirty="0">
              <a:solidFill>
                <a:schemeClr val="lt1"/>
              </a:solidFill>
            </a:endParaRPr>
          </a:p>
          <a:p>
            <a:pPr marL="2540" marR="0" lvl="0" indent="0" algn="l" rtl="0">
              <a:lnSpc>
                <a:spcPct val="110000"/>
              </a:lnSpc>
              <a:spcBef>
                <a:spcPts val="0"/>
              </a:spcBef>
              <a:spcAft>
                <a:spcPts val="0"/>
              </a:spcAft>
              <a:buClr>
                <a:schemeClr val="lt1"/>
              </a:buClr>
              <a:buSzPts val="2400"/>
              <a:buFont typeface="Arial"/>
              <a:buNone/>
            </a:pPr>
            <a:endParaRPr lang="en-US" sz="1800" b="1" i="0" u="none" strike="noStrike" cap="none" dirty="0">
              <a:solidFill>
                <a:schemeClr val="lt1"/>
              </a:solidFill>
              <a:latin typeface="Arial"/>
              <a:ea typeface="Arial"/>
              <a:cs typeface="Arial"/>
            </a:endParaRPr>
          </a:p>
        </p:txBody>
      </p:sp>
      <p:graphicFrame>
        <p:nvGraphicFramePr>
          <p:cNvPr id="4" name="Diagram 3">
            <a:extLst>
              <a:ext uri="{FF2B5EF4-FFF2-40B4-BE49-F238E27FC236}">
                <a16:creationId xmlns:a16="http://schemas.microsoft.com/office/drawing/2014/main" id="{0705829F-412F-083D-5153-179A0D485053}"/>
              </a:ext>
            </a:extLst>
          </p:cNvPr>
          <p:cNvGraphicFramePr/>
          <p:nvPr>
            <p:extLst>
              <p:ext uri="{D42A27DB-BD31-4B8C-83A1-F6EECF244321}">
                <p14:modId xmlns:p14="http://schemas.microsoft.com/office/powerpoint/2010/main" val="9204222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9" descr="People - Free people icons">
            <a:extLst>
              <a:ext uri="{FF2B5EF4-FFF2-40B4-BE49-F238E27FC236}">
                <a16:creationId xmlns:a16="http://schemas.microsoft.com/office/drawing/2014/main" id="{41D9010C-06BE-907F-562E-2371F80558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0506" y="2447577"/>
            <a:ext cx="1962844" cy="1962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27 Many People Icon - Pin Logo Icon">
            <a:extLst>
              <a:ext uri="{FF2B5EF4-FFF2-40B4-BE49-F238E27FC236}">
                <a16:creationId xmlns:a16="http://schemas.microsoft.com/office/drawing/2014/main" id="{8FF5496D-C979-C8CC-4E90-9716F403B15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2824"/>
          <a:stretch/>
        </p:blipFill>
        <p:spPr bwMode="auto">
          <a:xfrm>
            <a:off x="726456" y="2000931"/>
            <a:ext cx="2238115" cy="243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75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g261101e21c5_0_296"/>
          <p:cNvSpPr txBox="1">
            <a:spLocks noGrp="1"/>
          </p:cNvSpPr>
          <p:nvPr>
            <p:ph type="sldNum" idx="12"/>
          </p:nvPr>
        </p:nvSpPr>
        <p:spPr>
          <a:xfrm>
            <a:off x="10934700" y="6203950"/>
            <a:ext cx="897300" cy="3651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7</a:t>
            </a:fld>
            <a:endParaRPr/>
          </a:p>
        </p:txBody>
      </p:sp>
      <p:sp>
        <p:nvSpPr>
          <p:cNvPr id="1332" name="Google Shape;1332;g261101e21c5_0_296"/>
          <p:cNvSpPr txBox="1">
            <a:spLocks noGrp="1"/>
          </p:cNvSpPr>
          <p:nvPr>
            <p:ph type="title"/>
          </p:nvPr>
        </p:nvSpPr>
        <p:spPr>
          <a:xfrm>
            <a:off x="304915" y="270001"/>
            <a:ext cx="11471700" cy="7504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200"/>
              <a:buFont typeface="Arial Black"/>
              <a:buNone/>
            </a:pPr>
            <a:r>
              <a:rPr lang="en-US" sz="2800" dirty="0">
                <a:solidFill>
                  <a:srgbClr val="00B050"/>
                </a:solidFill>
              </a:rPr>
              <a:t>COPPER</a:t>
            </a:r>
            <a:r>
              <a:rPr lang="en-US" sz="2800" dirty="0"/>
              <a:t> Priority Countries </a:t>
            </a:r>
            <a:r>
              <a:rPr lang="en-US" sz="2000" dirty="0">
                <a:solidFill>
                  <a:schemeClr val="accent2"/>
                </a:solidFill>
              </a:rPr>
              <a:t>(2024-2025)</a:t>
            </a:r>
            <a:br>
              <a:rPr lang="en-US" sz="2800" dirty="0"/>
            </a:br>
            <a:endParaRPr lang="en-US" dirty="0">
              <a:solidFill>
                <a:schemeClr val="accent2"/>
              </a:solidFill>
              <a:latin typeface="Arial Black" panose="020B0A04020102020204" pitchFamily="34" charset="0"/>
              <a:ea typeface="Arial"/>
              <a:cs typeface="Arial"/>
              <a:sym typeface="Arial"/>
            </a:endParaRPr>
          </a:p>
        </p:txBody>
      </p:sp>
      <p:graphicFrame>
        <p:nvGraphicFramePr>
          <p:cNvPr id="5" name="Table 5">
            <a:extLst>
              <a:ext uri="{FF2B5EF4-FFF2-40B4-BE49-F238E27FC236}">
                <a16:creationId xmlns:a16="http://schemas.microsoft.com/office/drawing/2014/main" id="{9440DC1D-2E10-6D2B-74EB-FA9E0DD0F969}"/>
              </a:ext>
            </a:extLst>
          </p:cNvPr>
          <p:cNvGraphicFramePr>
            <a:graphicFrameLocks noGrp="1"/>
          </p:cNvGraphicFramePr>
          <p:nvPr>
            <p:extLst>
              <p:ext uri="{D42A27DB-BD31-4B8C-83A1-F6EECF244321}">
                <p14:modId xmlns:p14="http://schemas.microsoft.com/office/powerpoint/2010/main" val="3020889769"/>
              </p:ext>
            </p:extLst>
          </p:nvPr>
        </p:nvGraphicFramePr>
        <p:xfrm>
          <a:off x="2955559" y="1328579"/>
          <a:ext cx="4606220" cy="4831080"/>
        </p:xfrm>
        <a:graphic>
          <a:graphicData uri="http://schemas.openxmlformats.org/drawingml/2006/table">
            <a:tbl>
              <a:tblPr firstRow="1" bandRow="1">
                <a:tableStyleId>{B1FED4B6-F890-49DA-B21A-14E39ECA4B35}</a:tableStyleId>
              </a:tblPr>
              <a:tblGrid>
                <a:gridCol w="2405621">
                  <a:extLst>
                    <a:ext uri="{9D8B030D-6E8A-4147-A177-3AD203B41FA5}">
                      <a16:colId xmlns:a16="http://schemas.microsoft.com/office/drawing/2014/main" val="3920131492"/>
                    </a:ext>
                  </a:extLst>
                </a:gridCol>
                <a:gridCol w="1181614">
                  <a:extLst>
                    <a:ext uri="{9D8B030D-6E8A-4147-A177-3AD203B41FA5}">
                      <a16:colId xmlns:a16="http://schemas.microsoft.com/office/drawing/2014/main" val="1347160174"/>
                    </a:ext>
                  </a:extLst>
                </a:gridCol>
                <a:gridCol w="1018985">
                  <a:extLst>
                    <a:ext uri="{9D8B030D-6E8A-4147-A177-3AD203B41FA5}">
                      <a16:colId xmlns:a16="http://schemas.microsoft.com/office/drawing/2014/main" val="3413096616"/>
                    </a:ext>
                  </a:extLst>
                </a:gridCol>
              </a:tblGrid>
              <a:tr h="0">
                <a:tc>
                  <a:txBody>
                    <a:bodyPr/>
                    <a:lstStyle/>
                    <a:p>
                      <a:pPr algn="ctr"/>
                      <a:r>
                        <a:rPr lang="en-US" sz="1100" b="1" dirty="0">
                          <a:solidFill>
                            <a:schemeClr val="tx1"/>
                          </a:solidFill>
                        </a:rPr>
                        <a:t>Countries </a:t>
                      </a:r>
                      <a:r>
                        <a:rPr lang="en-US" sz="1100" b="1" dirty="0">
                          <a:solidFill>
                            <a:srgbClr val="C00000"/>
                          </a:solidFill>
                        </a:rPr>
                        <a:t>(Region)</a:t>
                      </a:r>
                    </a:p>
                  </a:txBody>
                  <a:tcPr/>
                </a:tc>
                <a:tc>
                  <a:txBody>
                    <a:bodyPr/>
                    <a:lstStyle/>
                    <a:p>
                      <a:pPr algn="ctr"/>
                      <a:r>
                        <a:rPr lang="en-US" sz="1100" b="1" dirty="0">
                          <a:solidFill>
                            <a:schemeClr val="tx1"/>
                          </a:solidFill>
                        </a:rPr>
                        <a:t>COPPER </a:t>
                      </a:r>
                      <a:r>
                        <a:rPr lang="en-US" sz="1100" b="1" dirty="0">
                          <a:solidFill>
                            <a:schemeClr val="accent2"/>
                          </a:solidFill>
                        </a:rPr>
                        <a:t>CLM</a:t>
                      </a:r>
                    </a:p>
                  </a:txBody>
                  <a:tcPr/>
                </a:tc>
                <a:tc>
                  <a:txBody>
                    <a:bodyPr/>
                    <a:lstStyle/>
                    <a:p>
                      <a:pPr algn="ctr"/>
                      <a:r>
                        <a:rPr lang="en-US" sz="1100" b="1" dirty="0">
                          <a:solidFill>
                            <a:schemeClr val="tx1"/>
                          </a:solidFill>
                        </a:rPr>
                        <a:t>COPPER </a:t>
                      </a:r>
                      <a:r>
                        <a:rPr lang="en-US" sz="1100" b="1" dirty="0">
                          <a:solidFill>
                            <a:srgbClr val="FF0000"/>
                          </a:solidFill>
                        </a:rPr>
                        <a:t>CE</a:t>
                      </a:r>
                    </a:p>
                  </a:txBody>
                  <a:tcPr/>
                </a:tc>
                <a:extLst>
                  <a:ext uri="{0D108BD9-81ED-4DB2-BD59-A6C34878D82A}">
                    <a16:rowId xmlns:a16="http://schemas.microsoft.com/office/drawing/2014/main" val="587477860"/>
                  </a:ext>
                </a:extLst>
              </a:tr>
              <a:tr h="256187">
                <a:tc>
                  <a:txBody>
                    <a:bodyPr/>
                    <a:lstStyle/>
                    <a:p>
                      <a:r>
                        <a:rPr lang="en-US" sz="1100" u="none" dirty="0">
                          <a:solidFill>
                            <a:schemeClr val="tx1"/>
                          </a:solidFill>
                        </a:rPr>
                        <a:t>1. Nigeria </a:t>
                      </a:r>
                      <a:r>
                        <a:rPr lang="en-US" sz="1100" u="none" dirty="0">
                          <a:solidFill>
                            <a:srgbClr val="C00000"/>
                          </a:solidFill>
                        </a:rPr>
                        <a:t>(HIA1)</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3181003230"/>
                  </a:ext>
                </a:extLst>
              </a:tr>
              <a:tr h="0">
                <a:tc>
                  <a:txBody>
                    <a:bodyPr/>
                    <a:lstStyle/>
                    <a:p>
                      <a:r>
                        <a:rPr lang="en-US" sz="1100" u="none" dirty="0"/>
                        <a:t>2. Democratic Republic of Congo </a:t>
                      </a:r>
                      <a:r>
                        <a:rPr lang="en-US" sz="1100" u="none" dirty="0">
                          <a:solidFill>
                            <a:srgbClr val="C00000"/>
                          </a:solidFill>
                        </a:rPr>
                        <a:t>(HIA1)</a:t>
                      </a:r>
                      <a:endParaRPr lang="en-US" sz="1100" i="0" u="none" dirty="0">
                        <a:solidFill>
                          <a:srgbClr val="C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a:solidFill>
                          <a:schemeClr val="tx1"/>
                        </a:solidFill>
                      </a:endParaRPr>
                    </a:p>
                  </a:txBody>
                  <a:tcPr/>
                </a:tc>
                <a:extLst>
                  <a:ext uri="{0D108BD9-81ED-4DB2-BD59-A6C34878D82A}">
                    <a16:rowId xmlns:a16="http://schemas.microsoft.com/office/drawing/2014/main" val="3363166926"/>
                  </a:ext>
                </a:extLst>
              </a:tr>
              <a:tr h="0">
                <a:tc>
                  <a:txBody>
                    <a:bodyPr/>
                    <a:lstStyle/>
                    <a:p>
                      <a:r>
                        <a:rPr lang="en-US" sz="1100" u="none" dirty="0">
                          <a:solidFill>
                            <a:schemeClr val="tx1"/>
                          </a:solidFill>
                        </a:rPr>
                        <a:t>3. Burkina Faso </a:t>
                      </a:r>
                      <a:r>
                        <a:rPr lang="en-US" sz="1100" u="none" dirty="0">
                          <a:solidFill>
                            <a:srgbClr val="C00000"/>
                          </a:solidFill>
                        </a:rPr>
                        <a:t>(HIA1)</a:t>
                      </a:r>
                      <a:endParaRPr lang="en-US" sz="1100" i="0" u="none" dirty="0">
                        <a:solidFill>
                          <a:srgbClr val="C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a:solidFill>
                          <a:schemeClr val="tx1"/>
                        </a:solidFill>
                      </a:endParaRPr>
                    </a:p>
                  </a:txBody>
                  <a:tcPr/>
                </a:tc>
                <a:extLst>
                  <a:ext uri="{0D108BD9-81ED-4DB2-BD59-A6C34878D82A}">
                    <a16:rowId xmlns:a16="http://schemas.microsoft.com/office/drawing/2014/main" val="2275930850"/>
                  </a:ext>
                </a:extLst>
              </a:tr>
              <a:tr h="0">
                <a:tc>
                  <a:txBody>
                    <a:bodyPr/>
                    <a:lstStyle/>
                    <a:p>
                      <a:r>
                        <a:rPr lang="en-US" sz="1100" u="none" dirty="0">
                          <a:solidFill>
                            <a:schemeClr val="tx1"/>
                          </a:solidFill>
                        </a:rPr>
                        <a:t>4. Kenya </a:t>
                      </a:r>
                      <a:r>
                        <a:rPr lang="en-US" sz="1100" u="none" dirty="0">
                          <a:solidFill>
                            <a:srgbClr val="C00000"/>
                          </a:solidFill>
                        </a:rPr>
                        <a:t>(HIA2)</a:t>
                      </a:r>
                      <a:endParaRPr lang="en-US" sz="1100" i="0" u="none" dirty="0"/>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451338525"/>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u="none" dirty="0">
                          <a:solidFill>
                            <a:schemeClr val="tx1"/>
                          </a:solidFill>
                        </a:rPr>
                        <a:t>5. </a:t>
                      </a:r>
                      <a:r>
                        <a:rPr lang="en-US" sz="1100" u="none" dirty="0">
                          <a:solidFill>
                            <a:schemeClr val="tx1"/>
                          </a:solidFill>
                        </a:rPr>
                        <a:t>Zambia</a:t>
                      </a:r>
                      <a:r>
                        <a:rPr lang="en-US" sz="1100" u="none" dirty="0">
                          <a:solidFill>
                            <a:srgbClr val="0070C0"/>
                          </a:solidFill>
                        </a:rPr>
                        <a:t> </a:t>
                      </a:r>
                      <a:r>
                        <a:rPr lang="en-US" sz="1100" u="none" dirty="0">
                          <a:solidFill>
                            <a:srgbClr val="C00000"/>
                          </a:solidFill>
                        </a:rPr>
                        <a:t>(HIA2)</a:t>
                      </a:r>
                      <a:endParaRPr lang="en-US" sz="1100" i="0" u="none" dirty="0">
                        <a:solidFill>
                          <a:srgbClr val="C0000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100" dirty="0">
                        <a:solidFill>
                          <a:schemeClr val="tx1"/>
                        </a:solidFill>
                      </a:endParaRPr>
                    </a:p>
                  </a:txBody>
                  <a:tcPr/>
                </a:tc>
                <a:extLst>
                  <a:ext uri="{0D108BD9-81ED-4DB2-BD59-A6C34878D82A}">
                    <a16:rowId xmlns:a16="http://schemas.microsoft.com/office/drawing/2014/main" val="3784558920"/>
                  </a:ext>
                </a:extLst>
              </a:tr>
              <a:tr h="191008">
                <a:tc>
                  <a:txBody>
                    <a:bodyPr/>
                    <a:lstStyle/>
                    <a:p>
                      <a:r>
                        <a:rPr lang="en-US" sz="1100" u="none" dirty="0">
                          <a:solidFill>
                            <a:schemeClr val="tx1"/>
                          </a:solidFill>
                        </a:rPr>
                        <a:t>6. Philippines </a:t>
                      </a:r>
                      <a:r>
                        <a:rPr lang="en-US" sz="1100" u="none" dirty="0">
                          <a:solidFill>
                            <a:srgbClr val="C00000"/>
                          </a:solidFill>
                        </a:rPr>
                        <a:t>(HIAs)</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2317926975"/>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u="none" dirty="0"/>
                        <a:t>7. </a:t>
                      </a:r>
                      <a:r>
                        <a:rPr lang="en-US" sz="1100" u="none" dirty="0"/>
                        <a:t>Malawi </a:t>
                      </a:r>
                      <a:r>
                        <a:rPr lang="en-US" sz="1100" u="none" dirty="0">
                          <a:solidFill>
                            <a:srgbClr val="C00000"/>
                          </a:solidFill>
                        </a:rPr>
                        <a:t>(</a:t>
                      </a:r>
                      <a:r>
                        <a:rPr lang="en-US" sz="1100" u="none" dirty="0" err="1">
                          <a:solidFill>
                            <a:srgbClr val="C00000"/>
                          </a:solidFill>
                        </a:rPr>
                        <a:t>SEAf</a:t>
                      </a:r>
                      <a:r>
                        <a:rPr lang="en-US" sz="1100" u="none" dirty="0">
                          <a:solidFill>
                            <a:srgbClr val="C00000"/>
                          </a:solidFill>
                        </a:rPr>
                        <a:t>)</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2212976"/>
                  </a:ext>
                </a:extLst>
              </a:tr>
              <a:tr h="2561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u="none" dirty="0">
                          <a:solidFill>
                            <a:schemeClr val="tx1"/>
                          </a:solidFill>
                        </a:rPr>
                        <a:t>8. </a:t>
                      </a:r>
                      <a:r>
                        <a:rPr lang="en-US" sz="1100" u="none" dirty="0">
                          <a:solidFill>
                            <a:schemeClr val="tx1"/>
                          </a:solidFill>
                        </a:rPr>
                        <a:t>Liberia </a:t>
                      </a:r>
                      <a:r>
                        <a:rPr lang="en-US" sz="1100" u="none" dirty="0">
                          <a:solidFill>
                            <a:srgbClr val="C00000"/>
                          </a:solidFill>
                        </a:rPr>
                        <a:t>(WCA)</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941484206"/>
                  </a:ext>
                </a:extLst>
              </a:tr>
              <a:tr h="0">
                <a:tc>
                  <a:txBody>
                    <a:bodyPr/>
                    <a:lstStyle/>
                    <a:p>
                      <a:r>
                        <a:rPr lang="en-US" sz="1100" u="none" dirty="0">
                          <a:solidFill>
                            <a:schemeClr val="tx1"/>
                          </a:solidFill>
                        </a:rPr>
                        <a:t>9. Cameroon </a:t>
                      </a:r>
                      <a:r>
                        <a:rPr lang="en-US" sz="1100" u="none" dirty="0">
                          <a:solidFill>
                            <a:srgbClr val="C00000"/>
                          </a:solidFill>
                        </a:rPr>
                        <a:t>(WCA)</a:t>
                      </a:r>
                      <a:endParaRPr lang="en-US" sz="1100" i="0" u="none" dirty="0"/>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2229303525"/>
                  </a:ext>
                </a:extLst>
              </a:tr>
              <a:tr h="256187">
                <a:tc>
                  <a:txBody>
                    <a:bodyPr/>
                    <a:lstStyle/>
                    <a:p>
                      <a:r>
                        <a:rPr lang="en-US" sz="1100" u="none" dirty="0"/>
                        <a:t>10. Senegal </a:t>
                      </a:r>
                      <a:r>
                        <a:rPr lang="en-US" sz="1100" u="none" dirty="0">
                          <a:solidFill>
                            <a:srgbClr val="C00000"/>
                          </a:solidFill>
                        </a:rPr>
                        <a:t>(WCA)</a:t>
                      </a:r>
                      <a:endParaRPr lang="en-US" sz="1100" i="0" u="none" dirty="0"/>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307882904"/>
                  </a:ext>
                </a:extLst>
              </a:tr>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u="none" dirty="0">
                          <a:solidFill>
                            <a:schemeClr val="tx1"/>
                          </a:solidFill>
                        </a:rPr>
                        <a:t>11. Mozambique </a:t>
                      </a:r>
                      <a:r>
                        <a:rPr lang="en-US" sz="1100" u="none" dirty="0">
                          <a:solidFill>
                            <a:srgbClr val="C00000"/>
                          </a:solidFill>
                        </a:rPr>
                        <a:t>(HIA2)</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3719220284"/>
                  </a:ext>
                </a:extLst>
              </a:tr>
              <a:tr h="256187">
                <a:tc>
                  <a:txBody>
                    <a:bodyPr/>
                    <a:lstStyle/>
                    <a:p>
                      <a:r>
                        <a:rPr lang="en-US" sz="1100" b="0" u="none" dirty="0"/>
                        <a:t>12. </a:t>
                      </a:r>
                      <a:r>
                        <a:rPr lang="en-US" sz="1100" u="none" dirty="0"/>
                        <a:t>Namibia </a:t>
                      </a:r>
                      <a:r>
                        <a:rPr lang="en-US" sz="1100" u="none" dirty="0">
                          <a:solidFill>
                            <a:srgbClr val="C00000"/>
                          </a:solidFill>
                        </a:rPr>
                        <a:t>(</a:t>
                      </a:r>
                      <a:r>
                        <a:rPr lang="en-US" sz="1100" u="none" dirty="0" err="1">
                          <a:solidFill>
                            <a:srgbClr val="C00000"/>
                          </a:solidFill>
                        </a:rPr>
                        <a:t>SEAf</a:t>
                      </a:r>
                      <a:r>
                        <a:rPr lang="en-US" sz="1100" u="none" dirty="0">
                          <a:solidFill>
                            <a:srgbClr val="C00000"/>
                          </a:solidFill>
                        </a:rPr>
                        <a:t>)</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3680582353"/>
                  </a:ext>
                </a:extLst>
              </a:tr>
              <a:tr h="2561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b="0" u="none" dirty="0"/>
                        <a:t>13. </a:t>
                      </a:r>
                      <a:r>
                        <a:rPr lang="en-US" sz="1100" u="none" dirty="0"/>
                        <a:t>Haiti </a:t>
                      </a:r>
                      <a:r>
                        <a:rPr lang="en-US" sz="1100" u="none" dirty="0">
                          <a:solidFill>
                            <a:srgbClr val="C00000"/>
                          </a:solidFill>
                        </a:rPr>
                        <a:t>(LAC)</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233158024"/>
                  </a:ext>
                </a:extLst>
              </a:tr>
              <a:tr h="256187">
                <a:tc>
                  <a:txBody>
                    <a:bodyPr/>
                    <a:lstStyle/>
                    <a:p>
                      <a:r>
                        <a:rPr lang="en-US" sz="1100" b="0" u="none" dirty="0"/>
                        <a:t>14. </a:t>
                      </a:r>
                      <a:r>
                        <a:rPr lang="en-US" sz="1100" u="none" dirty="0"/>
                        <a:t>Central African Republic </a:t>
                      </a:r>
                      <a:r>
                        <a:rPr lang="en-US" sz="1100" u="none" dirty="0">
                          <a:solidFill>
                            <a:srgbClr val="C00000"/>
                          </a:solidFill>
                        </a:rPr>
                        <a:t>(WCA)</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179988443"/>
                  </a:ext>
                </a:extLst>
              </a:tr>
              <a:tr h="256187">
                <a:tc>
                  <a:txBody>
                    <a:bodyPr/>
                    <a:lstStyle/>
                    <a:p>
                      <a:r>
                        <a:rPr lang="en-US" sz="1100" u="none" dirty="0"/>
                        <a:t>15. Sierra Leone </a:t>
                      </a:r>
                      <a:r>
                        <a:rPr lang="en-US" sz="1100" u="none" dirty="0">
                          <a:solidFill>
                            <a:srgbClr val="C00000"/>
                          </a:solidFill>
                        </a:rPr>
                        <a:t>(WCA)</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2961208449"/>
                  </a:ext>
                </a:extLst>
              </a:tr>
              <a:tr h="256187">
                <a:tc>
                  <a:txBody>
                    <a:bodyPr/>
                    <a:lstStyle/>
                    <a:p>
                      <a:r>
                        <a:rPr lang="en-US" sz="1100" u="none" dirty="0">
                          <a:solidFill>
                            <a:schemeClr val="tx1"/>
                          </a:solidFill>
                        </a:rPr>
                        <a:t>16. Cambodia </a:t>
                      </a:r>
                      <a:r>
                        <a:rPr lang="en-US" sz="1100" u="none" dirty="0">
                          <a:solidFill>
                            <a:srgbClr val="C00000"/>
                          </a:solidFill>
                        </a:rPr>
                        <a:t>(HIAs)</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1193823351"/>
                  </a:ext>
                </a:extLst>
              </a:tr>
              <a:tr h="256187">
                <a:tc>
                  <a:txBody>
                    <a:bodyPr/>
                    <a:lstStyle/>
                    <a:p>
                      <a:r>
                        <a:rPr lang="en-US" sz="1100" u="none" dirty="0">
                          <a:solidFill>
                            <a:schemeClr val="tx1"/>
                          </a:solidFill>
                        </a:rPr>
                        <a:t>17. Indonesia </a:t>
                      </a:r>
                      <a:r>
                        <a:rPr lang="en-US" sz="1100" u="none" dirty="0">
                          <a:solidFill>
                            <a:srgbClr val="C00000"/>
                          </a:solidFill>
                        </a:rPr>
                        <a:t>(HIAs)</a:t>
                      </a:r>
                      <a:endParaRPr lang="en-US" sz="1100" i="0" u="none" dirty="0">
                        <a:solidFill>
                          <a:srgbClr val="C00000"/>
                        </a:solidFill>
                      </a:endParaRPr>
                    </a:p>
                  </a:txBody>
                  <a:tcPr/>
                </a:tc>
                <a:tc>
                  <a:txBody>
                    <a:bodyPr/>
                    <a:lstStyle/>
                    <a:p>
                      <a:pPr algn="ctr"/>
                      <a:endParaRPr lang="en-US" sz="1100" dirty="0">
                        <a:solidFill>
                          <a:schemeClr val="tx1"/>
                        </a:solidFill>
                      </a:endParaRPr>
                    </a:p>
                  </a:txBody>
                  <a:tcPr/>
                </a:tc>
                <a:tc>
                  <a:txBody>
                    <a:bodyPr/>
                    <a:lstStyle/>
                    <a:p>
                      <a:pPr algn="ctr"/>
                      <a:endParaRPr lang="en-US" sz="1100" dirty="0">
                        <a:solidFill>
                          <a:schemeClr val="tx1"/>
                        </a:solidFill>
                      </a:endParaRPr>
                    </a:p>
                  </a:txBody>
                  <a:tcPr/>
                </a:tc>
                <a:extLst>
                  <a:ext uri="{0D108BD9-81ED-4DB2-BD59-A6C34878D82A}">
                    <a16:rowId xmlns:a16="http://schemas.microsoft.com/office/drawing/2014/main" val="1180711605"/>
                  </a:ext>
                </a:extLst>
              </a:tr>
            </a:tbl>
          </a:graphicData>
        </a:graphic>
      </p:graphicFrame>
      <p:pic>
        <p:nvPicPr>
          <p:cNvPr id="2050" name="Picture 2" descr="Countries Icons - Free SVG &amp; PNG Countries Images - Noun Project">
            <a:extLst>
              <a:ext uri="{FF2B5EF4-FFF2-40B4-BE49-F238E27FC236}">
                <a16:creationId xmlns:a16="http://schemas.microsoft.com/office/drawing/2014/main" id="{198A4978-E06A-79FC-1BD1-8EE3D273E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3508" y="127176"/>
            <a:ext cx="1036453" cy="10364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iority - Free shipping and delivery icons">
            <a:extLst>
              <a:ext uri="{FF2B5EF4-FFF2-40B4-BE49-F238E27FC236}">
                <a16:creationId xmlns:a16="http://schemas.microsoft.com/office/drawing/2014/main" id="{64D30C3A-DC7E-2513-91F9-A4178A877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668" y="335421"/>
            <a:ext cx="670840" cy="6708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Check Mark SVG, PNG Icon, Symbol. Download Image.">
            <a:extLst>
              <a:ext uri="{FF2B5EF4-FFF2-40B4-BE49-F238E27FC236}">
                <a16:creationId xmlns:a16="http://schemas.microsoft.com/office/drawing/2014/main" id="{DD61EAAE-6E2F-4B3D-5B9B-CE314CF22B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230" y="1626099"/>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8" name="Picture 2" descr="Free Check Mark SVG, PNG Icon, Symbol. Download Image.">
            <a:extLst>
              <a:ext uri="{FF2B5EF4-FFF2-40B4-BE49-F238E27FC236}">
                <a16:creationId xmlns:a16="http://schemas.microsoft.com/office/drawing/2014/main" id="{46EB36FC-056F-74C8-573F-CD65C9445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1972789"/>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5" name="Picture 2" descr="Free Check Mark SVG, PNG Icon, Symbol. Download Image.">
            <a:extLst>
              <a:ext uri="{FF2B5EF4-FFF2-40B4-BE49-F238E27FC236}">
                <a16:creationId xmlns:a16="http://schemas.microsoft.com/office/drawing/2014/main" id="{B4AB92C5-3687-9857-72A2-4C46C8F20C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230" y="2557457"/>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7" name="Picture 2" descr="Free Check Mark SVG, PNG Icon, Symbol. Download Image.">
            <a:extLst>
              <a:ext uri="{FF2B5EF4-FFF2-40B4-BE49-F238E27FC236}">
                <a16:creationId xmlns:a16="http://schemas.microsoft.com/office/drawing/2014/main" id="{65F7F194-4BCF-03B4-9BA4-2B1CF6897A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543" y="2292876"/>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8" name="Picture 2" descr="Free Check Mark SVG, PNG Icon, Symbol. Download Image.">
            <a:extLst>
              <a:ext uri="{FF2B5EF4-FFF2-40B4-BE49-F238E27FC236}">
                <a16:creationId xmlns:a16="http://schemas.microsoft.com/office/drawing/2014/main" id="{988848CE-193E-2208-77E2-541D7B247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2825544"/>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9" name="Picture 2" descr="Free Check Mark SVG, PNG Icon, Symbol. Download Image.">
            <a:extLst>
              <a:ext uri="{FF2B5EF4-FFF2-40B4-BE49-F238E27FC236}">
                <a16:creationId xmlns:a16="http://schemas.microsoft.com/office/drawing/2014/main" id="{A88E521B-830F-0296-820C-B6C69BC069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5424901"/>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30" name="Picture 2" descr="Free Check Mark SVG, PNG Icon, Symbol. Download Image.">
            <a:extLst>
              <a:ext uri="{FF2B5EF4-FFF2-40B4-BE49-F238E27FC236}">
                <a16:creationId xmlns:a16="http://schemas.microsoft.com/office/drawing/2014/main" id="{A7E1C9E8-A048-DFCD-84D2-B9A30E709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5157775"/>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51" name="Picture 2" descr="Free Check Mark SVG, PNG Icon, Symbol. Download Image.">
            <a:extLst>
              <a:ext uri="{FF2B5EF4-FFF2-40B4-BE49-F238E27FC236}">
                <a16:creationId xmlns:a16="http://schemas.microsoft.com/office/drawing/2014/main" id="{E72458AE-4E03-C4F7-2827-947B978B6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4900921"/>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53" name="Picture 2" descr="Free Check Mark SVG, PNG Icon, Symbol. Download Image.">
            <a:extLst>
              <a:ext uri="{FF2B5EF4-FFF2-40B4-BE49-F238E27FC236}">
                <a16:creationId xmlns:a16="http://schemas.microsoft.com/office/drawing/2014/main" id="{52AA779E-F477-6FA5-BE91-B573954B2C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4623529"/>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57" name="Picture 2" descr="Free Check Mark SVG, PNG Icon, Symbol. Download Image.">
            <a:extLst>
              <a:ext uri="{FF2B5EF4-FFF2-40B4-BE49-F238E27FC236}">
                <a16:creationId xmlns:a16="http://schemas.microsoft.com/office/drawing/2014/main" id="{C6957A6D-520F-5776-682F-AD1597207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4376941"/>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69" name="Picture 2" descr="Free Check Mark SVG, PNG Icon, Symbol. Download Image.">
            <a:extLst>
              <a:ext uri="{FF2B5EF4-FFF2-40B4-BE49-F238E27FC236}">
                <a16:creationId xmlns:a16="http://schemas.microsoft.com/office/drawing/2014/main" id="{6C79FCB1-2AF9-7C2E-02C2-178E49E1B2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4120089"/>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71" name="Picture 2" descr="Free Check Mark SVG, PNG Icon, Symbol. Download Image.">
            <a:extLst>
              <a:ext uri="{FF2B5EF4-FFF2-40B4-BE49-F238E27FC236}">
                <a16:creationId xmlns:a16="http://schemas.microsoft.com/office/drawing/2014/main" id="{C8F6B08A-A876-6395-B719-A84E35434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3873503"/>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72" name="Picture 2" descr="Free Check Mark SVG, PNG Icon, Symbol. Download Image.">
            <a:extLst>
              <a:ext uri="{FF2B5EF4-FFF2-40B4-BE49-F238E27FC236}">
                <a16:creationId xmlns:a16="http://schemas.microsoft.com/office/drawing/2014/main" id="{DA10F903-3323-B107-3F18-62177F381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3596105"/>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73" name="Picture 2" descr="Free Check Mark SVG, PNG Icon, Symbol. Download Image.">
            <a:extLst>
              <a:ext uri="{FF2B5EF4-FFF2-40B4-BE49-F238E27FC236}">
                <a16:creationId xmlns:a16="http://schemas.microsoft.com/office/drawing/2014/main" id="{BA54F2F6-1783-9C39-0D10-FCBA80C7C8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3328975"/>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74" name="Picture 2" descr="Free Check Mark SVG, PNG Icon, Symbol. Download Image.">
            <a:extLst>
              <a:ext uri="{FF2B5EF4-FFF2-40B4-BE49-F238E27FC236}">
                <a16:creationId xmlns:a16="http://schemas.microsoft.com/office/drawing/2014/main" id="{FB967745-3065-D265-4EC5-BC66E8F020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779" y="3072122"/>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75" name="Picture 2" descr="Free Check Mark SVG, PNG Icon, Symbol. Download Image.">
            <a:extLst>
              <a:ext uri="{FF2B5EF4-FFF2-40B4-BE49-F238E27FC236}">
                <a16:creationId xmlns:a16="http://schemas.microsoft.com/office/drawing/2014/main" id="{369A5372-04E4-274B-7868-1D9192492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8" y="3082396"/>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77" name="Picture 2" descr="Free Check Mark SVG, PNG Icon, Symbol. Download Image.">
            <a:extLst>
              <a:ext uri="{FF2B5EF4-FFF2-40B4-BE49-F238E27FC236}">
                <a16:creationId xmlns:a16="http://schemas.microsoft.com/office/drawing/2014/main" id="{8CFA8994-3117-B8E7-A8B4-E723E6566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7" y="5923337"/>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079" name="Picture 2" descr="Free Check Mark SVG, PNG Icon, Symbol. Download Image.">
            <a:extLst>
              <a:ext uri="{FF2B5EF4-FFF2-40B4-BE49-F238E27FC236}">
                <a16:creationId xmlns:a16="http://schemas.microsoft.com/office/drawing/2014/main" id="{39EA7785-A31F-85EA-C9C6-0745F66ADD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9" y="5667930"/>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3074" name="Picture 2" descr="Free Check Mark SVG, PNG Icon, Symbol. Download Image.">
            <a:extLst>
              <a:ext uri="{FF2B5EF4-FFF2-40B4-BE49-F238E27FC236}">
                <a16:creationId xmlns:a16="http://schemas.microsoft.com/office/drawing/2014/main" id="{665E9742-8CD8-E7E5-3B27-1A848695A1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7" y="1619142"/>
            <a:ext cx="196539" cy="196539"/>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pic>
        <p:nvPicPr>
          <p:cNvPr id="3075" name="Picture 2" descr="Free Check Mark SVG, PNG Icon, Symbol. Download Image.">
            <a:extLst>
              <a:ext uri="{FF2B5EF4-FFF2-40B4-BE49-F238E27FC236}">
                <a16:creationId xmlns:a16="http://schemas.microsoft.com/office/drawing/2014/main" id="{42E0C27D-EAAF-C205-B782-86B9765C5F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7" y="5404353"/>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3079" name="Picture 2" descr="Free Check Mark SVG, PNG Icon, Symbol. Download Image.">
            <a:extLst>
              <a:ext uri="{FF2B5EF4-FFF2-40B4-BE49-F238E27FC236}">
                <a16:creationId xmlns:a16="http://schemas.microsoft.com/office/drawing/2014/main" id="{63C86416-09B0-7E8F-5ECB-7700B2AD5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7" y="3863378"/>
            <a:ext cx="196539" cy="19653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3081" name="Picture 2" descr="Free Check Mark SVG, PNG Icon, Symbol. Download Image.">
            <a:extLst>
              <a:ext uri="{FF2B5EF4-FFF2-40B4-BE49-F238E27FC236}">
                <a16:creationId xmlns:a16="http://schemas.microsoft.com/office/drawing/2014/main" id="{8ED8613F-107D-A444-1E60-324215A2E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7" y="2560231"/>
            <a:ext cx="196539" cy="196539"/>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3082" name="Picture 2" descr="Free Check Mark SVG, PNG Icon, Symbol. Download Image.">
            <a:extLst>
              <a:ext uri="{FF2B5EF4-FFF2-40B4-BE49-F238E27FC236}">
                <a16:creationId xmlns:a16="http://schemas.microsoft.com/office/drawing/2014/main" id="{DA836958-1B48-5DBD-37A0-E7A99C9AD8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56" y="3597066"/>
            <a:ext cx="196539" cy="196539"/>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
        <p:nvSpPr>
          <p:cNvPr id="3083" name="Rectangle: Rounded Corners 3082">
            <a:extLst>
              <a:ext uri="{FF2B5EF4-FFF2-40B4-BE49-F238E27FC236}">
                <a16:creationId xmlns:a16="http://schemas.microsoft.com/office/drawing/2014/main" id="{DA2EA89E-1071-419B-F289-688AF597600A}"/>
              </a:ext>
            </a:extLst>
          </p:cNvPr>
          <p:cNvSpPr/>
          <p:nvPr/>
        </p:nvSpPr>
        <p:spPr>
          <a:xfrm>
            <a:off x="7997859" y="1780587"/>
            <a:ext cx="3515820" cy="1848380"/>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b="1" dirty="0">
                <a:cs typeface="Arial"/>
              </a:rPr>
              <a:t>COPPER </a:t>
            </a:r>
            <a:r>
              <a:rPr lang="en-US" b="1" dirty="0">
                <a:solidFill>
                  <a:schemeClr val="accent2"/>
                </a:solidFill>
                <a:cs typeface="Arial"/>
              </a:rPr>
              <a:t>CLM</a:t>
            </a:r>
            <a:r>
              <a:rPr lang="en-US" b="1" dirty="0">
                <a:cs typeface="Arial"/>
              </a:rPr>
              <a:t> 15 Priority Countries:</a:t>
            </a:r>
          </a:p>
          <a:p>
            <a:r>
              <a:rPr lang="en-US" dirty="0">
                <a:cs typeface="Arial"/>
              </a:rPr>
              <a:t>Confirmed – 15</a:t>
            </a:r>
          </a:p>
          <a:p>
            <a:endParaRPr lang="en-US" b="1" dirty="0">
              <a:cs typeface="Arial"/>
            </a:endParaRPr>
          </a:p>
          <a:p>
            <a:r>
              <a:rPr lang="en-US" b="1" dirty="0">
                <a:cs typeface="Arial"/>
              </a:rPr>
              <a:t>COPPER </a:t>
            </a:r>
            <a:r>
              <a:rPr lang="en-US" b="1" dirty="0">
                <a:solidFill>
                  <a:srgbClr val="FF0000"/>
                </a:solidFill>
                <a:cs typeface="Arial"/>
              </a:rPr>
              <a:t>CE</a:t>
            </a:r>
            <a:r>
              <a:rPr lang="en-US" b="1" dirty="0">
                <a:cs typeface="Arial"/>
              </a:rPr>
              <a:t> 8 Priority Countries:</a:t>
            </a:r>
          </a:p>
          <a:p>
            <a:r>
              <a:rPr lang="en-US" dirty="0">
                <a:cs typeface="Arial"/>
              </a:rPr>
              <a:t>Confirmed – 7</a:t>
            </a:r>
          </a:p>
          <a:p>
            <a:r>
              <a:rPr lang="en-US" dirty="0">
                <a:cs typeface="Arial"/>
              </a:rPr>
              <a:t>Awaiting response – 1</a:t>
            </a:r>
          </a:p>
        </p:txBody>
      </p:sp>
      <p:sp>
        <p:nvSpPr>
          <p:cNvPr id="3086" name="Rectangle: Rounded Corners 3085">
            <a:extLst>
              <a:ext uri="{FF2B5EF4-FFF2-40B4-BE49-F238E27FC236}">
                <a16:creationId xmlns:a16="http://schemas.microsoft.com/office/drawing/2014/main" id="{003FE757-2787-446D-1C8A-A5B7AFDD493F}"/>
              </a:ext>
            </a:extLst>
          </p:cNvPr>
          <p:cNvSpPr/>
          <p:nvPr/>
        </p:nvSpPr>
        <p:spPr>
          <a:xfrm>
            <a:off x="8037372" y="3940317"/>
            <a:ext cx="3448189" cy="1167420"/>
          </a:xfrm>
          <a:prstGeom prst="roundRect">
            <a:avLst/>
          </a:prstGeom>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dirty="0"/>
              <a:t>COPPER priority countries are also part of the </a:t>
            </a:r>
            <a:r>
              <a:rPr lang="en-US" b="1" dirty="0"/>
              <a:t>42 cohort countries for RSSH-PPR implementation</a:t>
            </a:r>
            <a:r>
              <a:rPr lang="en-US" dirty="0"/>
              <a:t>, where different CMLI and SI TAs are offered</a:t>
            </a:r>
          </a:p>
        </p:txBody>
      </p:sp>
    </p:spTree>
    <p:extLst>
      <p:ext uri="{BB962C8B-B14F-4D97-AF65-F5344CB8AC3E}">
        <p14:creationId xmlns:p14="http://schemas.microsoft.com/office/powerpoint/2010/main" val="91353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928881-D89A-2E77-D735-280B80976BE8}"/>
              </a:ext>
            </a:extLst>
          </p:cNvPr>
          <p:cNvSpPr>
            <a:spLocks noGrp="1"/>
          </p:cNvSpPr>
          <p:nvPr>
            <p:ph type="sldNum" sz="quarter" idx="12"/>
          </p:nvPr>
        </p:nvSpPr>
        <p:spPr/>
        <p:txBody>
          <a:bodyPr/>
          <a:lstStyle/>
          <a:p>
            <a:fld id="{9E2BE927-25C7-4379-86F1-C17ED9D2A7F2}" type="slidenum">
              <a:rPr lang="en-US" smtClean="0"/>
              <a:t>8</a:t>
            </a:fld>
            <a:endParaRPr lang="en-US"/>
          </a:p>
        </p:txBody>
      </p:sp>
      <p:sp>
        <p:nvSpPr>
          <p:cNvPr id="8" name="Text Placeholder 7">
            <a:extLst>
              <a:ext uri="{FF2B5EF4-FFF2-40B4-BE49-F238E27FC236}">
                <a16:creationId xmlns:a16="http://schemas.microsoft.com/office/drawing/2014/main" id="{8E42CEE1-23E6-47FF-52DB-D6E18ED1B8A2}"/>
              </a:ext>
            </a:extLst>
          </p:cNvPr>
          <p:cNvSpPr>
            <a:spLocks noGrp="1"/>
          </p:cNvSpPr>
          <p:nvPr>
            <p:ph type="body" sz="quarter" idx="13"/>
          </p:nvPr>
        </p:nvSpPr>
        <p:spPr>
          <a:solidFill>
            <a:schemeClr val="accent2">
              <a:lumMod val="20000"/>
              <a:lumOff val="80000"/>
            </a:schemeClr>
          </a:solidFill>
        </p:spPr>
        <p:txBody>
          <a:bodyPr vert="horz" lIns="0" tIns="0" rIns="0" bIns="0" rtlCol="0" anchor="t">
            <a:noAutofit/>
          </a:bodyPr>
          <a:lstStyle/>
          <a:p>
            <a:pPr algn="ctr"/>
            <a:r>
              <a:rPr lang="en-GB" sz="2400" b="1" dirty="0"/>
              <a:t>PPR literacy and systems adaptation</a:t>
            </a:r>
          </a:p>
        </p:txBody>
      </p:sp>
      <p:sp>
        <p:nvSpPr>
          <p:cNvPr id="9" name="Text Placeholder 8">
            <a:extLst>
              <a:ext uri="{FF2B5EF4-FFF2-40B4-BE49-F238E27FC236}">
                <a16:creationId xmlns:a16="http://schemas.microsoft.com/office/drawing/2014/main" id="{A7946CB2-EDA6-A8D1-4D95-F5733FA7CCBD}"/>
              </a:ext>
            </a:extLst>
          </p:cNvPr>
          <p:cNvSpPr>
            <a:spLocks noGrp="1"/>
          </p:cNvSpPr>
          <p:nvPr>
            <p:ph type="body" sz="quarter" idx="14"/>
          </p:nvPr>
        </p:nvSpPr>
        <p:spPr>
          <a:solidFill>
            <a:schemeClr val="accent2">
              <a:lumMod val="20000"/>
              <a:lumOff val="80000"/>
            </a:schemeClr>
          </a:solidFill>
        </p:spPr>
        <p:txBody>
          <a:bodyPr vert="horz" lIns="0" tIns="0" rIns="0" bIns="0" rtlCol="0" anchor="t">
            <a:noAutofit/>
          </a:bodyPr>
          <a:lstStyle/>
          <a:p>
            <a:pPr algn="ctr"/>
            <a:r>
              <a:rPr lang="en-GB" sz="2400" b="1" dirty="0"/>
              <a:t>Coordination and networking</a:t>
            </a:r>
          </a:p>
        </p:txBody>
      </p:sp>
      <p:sp>
        <p:nvSpPr>
          <p:cNvPr id="10" name="Text Placeholder 9">
            <a:extLst>
              <a:ext uri="{FF2B5EF4-FFF2-40B4-BE49-F238E27FC236}">
                <a16:creationId xmlns:a16="http://schemas.microsoft.com/office/drawing/2014/main" id="{7C25B98D-30A5-0B25-AF34-058635F3798F}"/>
              </a:ext>
            </a:extLst>
          </p:cNvPr>
          <p:cNvSpPr>
            <a:spLocks noGrp="1"/>
          </p:cNvSpPr>
          <p:nvPr>
            <p:ph type="body" sz="quarter" idx="15"/>
          </p:nvPr>
        </p:nvSpPr>
        <p:spPr>
          <a:solidFill>
            <a:schemeClr val="accent2">
              <a:lumMod val="20000"/>
              <a:lumOff val="80000"/>
            </a:schemeClr>
          </a:solidFill>
        </p:spPr>
        <p:txBody>
          <a:bodyPr vert="horz" lIns="0" tIns="0" rIns="0" bIns="0" rtlCol="0" anchor="t">
            <a:noAutofit/>
          </a:bodyPr>
          <a:lstStyle/>
          <a:p>
            <a:pPr algn="ctr"/>
            <a:r>
              <a:rPr lang="en-GB" sz="2400" b="1" dirty="0"/>
              <a:t>Policy advocacy and engagement</a:t>
            </a:r>
          </a:p>
        </p:txBody>
      </p:sp>
      <p:sp>
        <p:nvSpPr>
          <p:cNvPr id="11" name="Text Placeholder 10">
            <a:extLst>
              <a:ext uri="{FF2B5EF4-FFF2-40B4-BE49-F238E27FC236}">
                <a16:creationId xmlns:a16="http://schemas.microsoft.com/office/drawing/2014/main" id="{C107EAF3-D384-38E4-E23B-40700FFAADB7}"/>
              </a:ext>
            </a:extLst>
          </p:cNvPr>
          <p:cNvSpPr>
            <a:spLocks noGrp="1"/>
          </p:cNvSpPr>
          <p:nvPr>
            <p:ph type="body" sz="quarter" idx="16"/>
          </p:nvPr>
        </p:nvSpPr>
        <p:spPr>
          <a:xfrm>
            <a:off x="9121772" y="1797049"/>
            <a:ext cx="2706000" cy="1230312"/>
          </a:xfrm>
          <a:solidFill>
            <a:schemeClr val="accent2">
              <a:lumMod val="20000"/>
              <a:lumOff val="80000"/>
            </a:schemeClr>
          </a:solidFill>
        </p:spPr>
        <p:txBody>
          <a:bodyPr/>
          <a:lstStyle/>
          <a:p>
            <a:pPr algn="ctr"/>
            <a:r>
              <a:rPr lang="en-GB" sz="2400" b="1" dirty="0"/>
              <a:t>Governance</a:t>
            </a:r>
            <a:endParaRPr lang="en-GB" sz="2800" b="1" dirty="0"/>
          </a:p>
        </p:txBody>
      </p:sp>
      <p:sp>
        <p:nvSpPr>
          <p:cNvPr id="12" name="Content Placeholder 11">
            <a:extLst>
              <a:ext uri="{FF2B5EF4-FFF2-40B4-BE49-F238E27FC236}">
                <a16:creationId xmlns:a16="http://schemas.microsoft.com/office/drawing/2014/main" id="{E77C82BF-3C85-AE46-6B90-D7792CCF2C85}"/>
              </a:ext>
            </a:extLst>
          </p:cNvPr>
          <p:cNvSpPr>
            <a:spLocks noGrp="1"/>
          </p:cNvSpPr>
          <p:nvPr>
            <p:ph sz="quarter" idx="17"/>
          </p:nvPr>
        </p:nvSpPr>
        <p:spPr>
          <a:solidFill>
            <a:schemeClr val="accent2">
              <a:lumMod val="40000"/>
              <a:lumOff val="60000"/>
            </a:schemeClr>
          </a:solidFill>
        </p:spPr>
        <p:txBody>
          <a:bodyPr vert="horz" lIns="0" tIns="0" rIns="0" bIns="0" rtlCol="0" anchor="t">
            <a:noAutofit/>
          </a:bodyPr>
          <a:lstStyle/>
          <a:p>
            <a:pPr marL="227013" lvl="1" indent="-173038"/>
            <a:r>
              <a:rPr lang="en-GB" dirty="0"/>
              <a:t>Tools and resources</a:t>
            </a:r>
          </a:p>
          <a:p>
            <a:pPr marL="227013" lvl="1" indent="-173038"/>
            <a:r>
              <a:rPr lang="en-GB" dirty="0"/>
              <a:t>Trainings </a:t>
            </a:r>
            <a:endParaRPr lang="en-GB" dirty="0">
              <a:cs typeface="Arial"/>
            </a:endParaRPr>
          </a:p>
          <a:p>
            <a:pPr marL="227013" lvl="1" indent="-173038"/>
            <a:r>
              <a:rPr lang="en-GB" dirty="0">
                <a:latin typeface="Arial"/>
                <a:cs typeface="Arial"/>
              </a:rPr>
              <a:t>TA support for the expansion/ adaptations of CLM mechanisms to include PPR</a:t>
            </a:r>
            <a:endParaRPr lang="en-GB" i="1" dirty="0">
              <a:latin typeface="Arial"/>
              <a:cs typeface="Arial"/>
            </a:endParaRPr>
          </a:p>
          <a:p>
            <a:pPr marL="179705" indent="-179705"/>
            <a:endParaRPr lang="en-GB" dirty="0"/>
          </a:p>
        </p:txBody>
      </p:sp>
      <p:sp>
        <p:nvSpPr>
          <p:cNvPr id="13" name="Content Placeholder 12">
            <a:extLst>
              <a:ext uri="{FF2B5EF4-FFF2-40B4-BE49-F238E27FC236}">
                <a16:creationId xmlns:a16="http://schemas.microsoft.com/office/drawing/2014/main" id="{28D438E1-AC6F-60E7-4310-164CAA21E596}"/>
              </a:ext>
            </a:extLst>
          </p:cNvPr>
          <p:cNvSpPr>
            <a:spLocks noGrp="1"/>
          </p:cNvSpPr>
          <p:nvPr>
            <p:ph sz="quarter" idx="18"/>
          </p:nvPr>
        </p:nvSpPr>
        <p:spPr>
          <a:solidFill>
            <a:schemeClr val="accent2">
              <a:lumMod val="40000"/>
              <a:lumOff val="60000"/>
            </a:schemeClr>
          </a:solidFill>
        </p:spPr>
        <p:txBody>
          <a:bodyPr vert="horz" lIns="0" tIns="0" rIns="0" bIns="0" rtlCol="0" anchor="t">
            <a:noAutofit/>
          </a:bodyPr>
          <a:lstStyle/>
          <a:p>
            <a:pPr marL="227013" indent="-179388"/>
            <a:r>
              <a:rPr lang="en-GB" dirty="0">
                <a:latin typeface="+mn-lt"/>
              </a:rPr>
              <a:t>Networking and coalition building (HTM communities, CLM implementers and PPR CS)</a:t>
            </a:r>
            <a:endParaRPr lang="en-US" dirty="0"/>
          </a:p>
          <a:p>
            <a:pPr lvl="1"/>
            <a:r>
              <a:rPr lang="en-GB" dirty="0"/>
              <a:t>Dialogue and sharing lessons and information</a:t>
            </a:r>
            <a:endParaRPr lang="en-GB" dirty="0">
              <a:cs typeface="Arial"/>
            </a:endParaRPr>
          </a:p>
          <a:p>
            <a:pPr marL="0" indent="0">
              <a:buNone/>
            </a:pPr>
            <a:endParaRPr lang="en-GB" dirty="0"/>
          </a:p>
        </p:txBody>
      </p:sp>
      <p:sp>
        <p:nvSpPr>
          <p:cNvPr id="14" name="Content Placeholder 13">
            <a:extLst>
              <a:ext uri="{FF2B5EF4-FFF2-40B4-BE49-F238E27FC236}">
                <a16:creationId xmlns:a16="http://schemas.microsoft.com/office/drawing/2014/main" id="{BCAE939B-DE7B-4760-8869-AD81CDB9209A}"/>
              </a:ext>
            </a:extLst>
          </p:cNvPr>
          <p:cNvSpPr>
            <a:spLocks noGrp="1"/>
          </p:cNvSpPr>
          <p:nvPr>
            <p:ph sz="quarter" idx="19"/>
          </p:nvPr>
        </p:nvSpPr>
        <p:spPr>
          <a:solidFill>
            <a:schemeClr val="accent2">
              <a:lumMod val="40000"/>
              <a:lumOff val="60000"/>
            </a:schemeClr>
          </a:solidFill>
        </p:spPr>
        <p:txBody>
          <a:bodyPr vert="horz" lIns="0" tIns="0" rIns="0" bIns="0" rtlCol="0" anchor="t">
            <a:noAutofit/>
          </a:bodyPr>
          <a:lstStyle/>
          <a:p>
            <a:pPr marL="242888" lvl="1" indent="-242888"/>
            <a:r>
              <a:rPr lang="en-GB" dirty="0"/>
              <a:t>CLM-PPR data as source of evidence for decision making</a:t>
            </a:r>
          </a:p>
          <a:p>
            <a:pPr marL="242888" lvl="1" indent="-242888"/>
            <a:r>
              <a:rPr lang="en-GB" dirty="0">
                <a:cs typeface="Arial"/>
              </a:rPr>
              <a:t>Advocacy planning and monitoring</a:t>
            </a:r>
          </a:p>
          <a:p>
            <a:pPr marL="242888" lvl="1" indent="-242888"/>
            <a:r>
              <a:rPr lang="en-GB" dirty="0"/>
              <a:t>Case studies and documentation </a:t>
            </a:r>
            <a:endParaRPr lang="en-GB" dirty="0">
              <a:cs typeface="Arial"/>
            </a:endParaRPr>
          </a:p>
          <a:p>
            <a:pPr marL="0" indent="0">
              <a:buNone/>
            </a:pPr>
            <a:endParaRPr lang="en-GB" dirty="0"/>
          </a:p>
        </p:txBody>
      </p:sp>
      <p:sp>
        <p:nvSpPr>
          <p:cNvPr id="15" name="Content Placeholder 14">
            <a:extLst>
              <a:ext uri="{FF2B5EF4-FFF2-40B4-BE49-F238E27FC236}">
                <a16:creationId xmlns:a16="http://schemas.microsoft.com/office/drawing/2014/main" id="{796F91EE-66B2-7E4D-8D4C-7864FCDE66BA}"/>
              </a:ext>
            </a:extLst>
          </p:cNvPr>
          <p:cNvSpPr>
            <a:spLocks noGrp="1"/>
          </p:cNvSpPr>
          <p:nvPr>
            <p:ph sz="quarter" idx="20"/>
          </p:nvPr>
        </p:nvSpPr>
        <p:spPr>
          <a:solidFill>
            <a:schemeClr val="accent2">
              <a:lumMod val="40000"/>
              <a:lumOff val="60000"/>
            </a:schemeClr>
          </a:solidFill>
        </p:spPr>
        <p:txBody>
          <a:bodyPr vert="horz" lIns="0" tIns="0" rIns="0" bIns="0" rtlCol="0" anchor="t">
            <a:noAutofit/>
          </a:bodyPr>
          <a:lstStyle/>
          <a:p>
            <a:pPr marL="179705" indent="-179705"/>
            <a:r>
              <a:rPr lang="en-GB" dirty="0">
                <a:latin typeface="+mn-lt"/>
              </a:rPr>
              <a:t>Representation on CCM, TWG, PPR platforms </a:t>
            </a:r>
            <a:endParaRPr lang="en-US" dirty="0"/>
          </a:p>
          <a:p>
            <a:pPr marL="179705" indent="-179705"/>
            <a:r>
              <a:rPr lang="en-GB" dirty="0">
                <a:latin typeface="+mn-lt"/>
              </a:rPr>
              <a:t>Communities and government relationship building </a:t>
            </a:r>
            <a:endParaRPr lang="en-GB" dirty="0">
              <a:latin typeface="+mn-lt"/>
              <a:cs typeface="Arial"/>
            </a:endParaRPr>
          </a:p>
          <a:p>
            <a:pPr marL="179705" indent="-179705"/>
            <a:endParaRPr lang="en-GB" dirty="0">
              <a:latin typeface="+mn-lt"/>
              <a:cs typeface="Arial"/>
            </a:endParaRPr>
          </a:p>
          <a:p>
            <a:pPr marL="179705" indent="-179705"/>
            <a:endParaRPr lang="en-GB" dirty="0">
              <a:latin typeface="+mn-lt"/>
              <a:cs typeface="Arial"/>
            </a:endParaRPr>
          </a:p>
          <a:p>
            <a:pPr marL="179705" indent="-179705"/>
            <a:endParaRPr lang="en-GB" dirty="0"/>
          </a:p>
        </p:txBody>
      </p:sp>
      <p:sp>
        <p:nvSpPr>
          <p:cNvPr id="7" name="Title 6">
            <a:extLst>
              <a:ext uri="{FF2B5EF4-FFF2-40B4-BE49-F238E27FC236}">
                <a16:creationId xmlns:a16="http://schemas.microsoft.com/office/drawing/2014/main" id="{6D512280-77BE-522A-FBB5-9A5B10CC297C}"/>
              </a:ext>
            </a:extLst>
          </p:cNvPr>
          <p:cNvSpPr>
            <a:spLocks noGrp="1"/>
          </p:cNvSpPr>
          <p:nvPr>
            <p:ph type="title"/>
          </p:nvPr>
        </p:nvSpPr>
        <p:spPr/>
        <p:txBody>
          <a:bodyPr/>
          <a:lstStyle/>
          <a:p>
            <a:r>
              <a:rPr lang="en-GB" sz="3200" dirty="0">
                <a:effectLst/>
              </a:rPr>
              <a:t>COPPER </a:t>
            </a:r>
            <a:r>
              <a:rPr lang="en-GB" sz="3200" dirty="0">
                <a:solidFill>
                  <a:schemeClr val="accent2"/>
                </a:solidFill>
                <a:effectLst/>
              </a:rPr>
              <a:t>CLM</a:t>
            </a:r>
            <a:r>
              <a:rPr lang="en-GB" sz="3200" dirty="0">
                <a:effectLst/>
              </a:rPr>
              <a:t> </a:t>
            </a:r>
            <a:r>
              <a:rPr lang="en-GB" dirty="0"/>
              <a:t>and </a:t>
            </a:r>
            <a:r>
              <a:rPr lang="en-GB" sz="3200" dirty="0">
                <a:solidFill>
                  <a:srgbClr val="FF0000"/>
                </a:solidFill>
                <a:effectLst/>
              </a:rPr>
              <a:t>CE</a:t>
            </a:r>
            <a:r>
              <a:rPr lang="en-GB" sz="3200" dirty="0">
                <a:effectLst/>
              </a:rPr>
              <a:t> Alignment</a:t>
            </a:r>
            <a:r>
              <a:rPr lang="en-GB" dirty="0"/>
              <a:t> </a:t>
            </a:r>
          </a:p>
        </p:txBody>
      </p:sp>
      <p:sp>
        <p:nvSpPr>
          <p:cNvPr id="16" name="Text Placeholder 15">
            <a:extLst>
              <a:ext uri="{FF2B5EF4-FFF2-40B4-BE49-F238E27FC236}">
                <a16:creationId xmlns:a16="http://schemas.microsoft.com/office/drawing/2014/main" id="{7492C522-1230-FDB0-03AF-680742E399F0}"/>
              </a:ext>
            </a:extLst>
          </p:cNvPr>
          <p:cNvSpPr>
            <a:spLocks noGrp="1"/>
          </p:cNvSpPr>
          <p:nvPr>
            <p:ph type="body" sz="quarter" idx="24"/>
          </p:nvPr>
        </p:nvSpPr>
        <p:spPr>
          <a:xfrm>
            <a:off x="369050" y="694630"/>
            <a:ext cx="11110414" cy="468000"/>
          </a:xfrm>
        </p:spPr>
        <p:txBody>
          <a:bodyPr vert="horz" lIns="0" tIns="0" rIns="0" bIns="0" rtlCol="0" anchor="t">
            <a:noAutofit/>
          </a:bodyPr>
          <a:lstStyle/>
          <a:p>
            <a:r>
              <a:rPr lang="en-GB" sz="2000" dirty="0"/>
              <a:t>Philippines, Liberia, Kenya, Nigeria, Cameroon, Sierra Leone </a:t>
            </a:r>
          </a:p>
        </p:txBody>
      </p:sp>
      <p:sp>
        <p:nvSpPr>
          <p:cNvPr id="17" name="Arrow: Right 16">
            <a:extLst>
              <a:ext uri="{FF2B5EF4-FFF2-40B4-BE49-F238E27FC236}">
                <a16:creationId xmlns:a16="http://schemas.microsoft.com/office/drawing/2014/main" id="{11844FC7-3033-5939-08D2-90355B306673}"/>
              </a:ext>
            </a:extLst>
          </p:cNvPr>
          <p:cNvSpPr/>
          <p:nvPr/>
        </p:nvSpPr>
        <p:spPr>
          <a:xfrm>
            <a:off x="2899936" y="5839444"/>
            <a:ext cx="759677" cy="4289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22DAF7E0-9B6B-0B71-C08B-23D3FEB4C91F}"/>
              </a:ext>
            </a:extLst>
          </p:cNvPr>
          <p:cNvPicPr>
            <a:picLocks noChangeAspect="1"/>
          </p:cNvPicPr>
          <p:nvPr/>
        </p:nvPicPr>
        <p:blipFill>
          <a:blip r:embed="rId2"/>
          <a:stretch>
            <a:fillRect/>
          </a:stretch>
        </p:blipFill>
        <p:spPr>
          <a:xfrm>
            <a:off x="5813644" y="5839444"/>
            <a:ext cx="774259" cy="463336"/>
          </a:xfrm>
          <a:prstGeom prst="rect">
            <a:avLst/>
          </a:prstGeom>
        </p:spPr>
      </p:pic>
      <p:sp>
        <p:nvSpPr>
          <p:cNvPr id="19" name="Arrow: Right 18">
            <a:extLst>
              <a:ext uri="{FF2B5EF4-FFF2-40B4-BE49-F238E27FC236}">
                <a16:creationId xmlns:a16="http://schemas.microsoft.com/office/drawing/2014/main" id="{33722478-5D4F-615B-067F-7E390FF33BE3}"/>
              </a:ext>
            </a:extLst>
          </p:cNvPr>
          <p:cNvSpPr/>
          <p:nvPr/>
        </p:nvSpPr>
        <p:spPr>
          <a:xfrm>
            <a:off x="8741934" y="5856642"/>
            <a:ext cx="759677" cy="4289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Alignment PNG Transparent Images Free Download | Vector Files | Pngtree">
            <a:extLst>
              <a:ext uri="{FF2B5EF4-FFF2-40B4-BE49-F238E27FC236}">
                <a16:creationId xmlns:a16="http://schemas.microsoft.com/office/drawing/2014/main" id="{1D0D43EE-6F54-67E2-4663-7835170C2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7494" y="0"/>
            <a:ext cx="1797049" cy="179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D726F80-20F6-191D-0251-E389231313F4}"/>
              </a:ext>
            </a:extLst>
          </p:cNvPr>
          <p:cNvSpPr>
            <a:spLocks noGrp="1"/>
          </p:cNvSpPr>
          <p:nvPr>
            <p:ph sz="quarter" idx="17"/>
          </p:nvPr>
        </p:nvSpPr>
        <p:spPr>
          <a:xfrm>
            <a:off x="6287590" y="1896493"/>
            <a:ext cx="5410483" cy="3631004"/>
          </a:xfrm>
        </p:spPr>
        <p:style>
          <a:lnRef idx="2">
            <a:schemeClr val="accent1"/>
          </a:lnRef>
          <a:fillRef idx="1">
            <a:schemeClr val="lt1"/>
          </a:fillRef>
          <a:effectRef idx="0">
            <a:schemeClr val="accent1"/>
          </a:effectRef>
          <a:fontRef idx="minor">
            <a:schemeClr val="dk1"/>
          </a:fontRef>
        </p:style>
        <p:txBody>
          <a:bodyPr vert="horz" lIns="0" tIns="0" rIns="0" bIns="0" rtlCol="0" anchor="t">
            <a:noAutofit/>
          </a:bodyPr>
          <a:lstStyle/>
          <a:p>
            <a:pPr marL="179705" indent="-179705"/>
            <a:r>
              <a:rPr lang="en-GB" dirty="0">
                <a:effectLst/>
              </a:rPr>
              <a:t>COPPER CE </a:t>
            </a:r>
            <a:r>
              <a:rPr lang="en-US" dirty="0">
                <a:effectLst/>
              </a:rPr>
              <a:t>Implementers</a:t>
            </a:r>
            <a:endParaRPr lang="en-US" dirty="0"/>
          </a:p>
          <a:p>
            <a:pPr marL="179705" indent="-179705">
              <a:buFont typeface="Courier New" panose="02070309020205020404" pitchFamily="49" charset="0"/>
              <a:buChar char="o"/>
            </a:pPr>
            <a:r>
              <a:rPr lang="en-GB" dirty="0">
                <a:latin typeface="+mn-lt"/>
                <a:cs typeface="Arial"/>
              </a:rPr>
              <a:t>Contract extension of TB regional networks (ACT AP, </a:t>
            </a:r>
            <a:r>
              <a:rPr lang="en-GB">
                <a:latin typeface="+mn-lt"/>
                <a:cs typeface="Arial"/>
              </a:rPr>
              <a:t>ACT Africa) </a:t>
            </a:r>
            <a:r>
              <a:rPr lang="en-GB" dirty="0">
                <a:latin typeface="+mn-lt"/>
                <a:cs typeface="Arial"/>
              </a:rPr>
              <a:t>– finalized</a:t>
            </a:r>
          </a:p>
          <a:p>
            <a:pPr marL="179705" indent="-179705">
              <a:buFont typeface="Courier New" panose="02070309020205020404" pitchFamily="49" charset="0"/>
              <a:buChar char="o"/>
            </a:pPr>
            <a:r>
              <a:rPr lang="en-GB" dirty="0">
                <a:latin typeface="+mn-lt"/>
                <a:cs typeface="Arial"/>
              </a:rPr>
              <a:t>Continue working with CE country partners working on LMPs (and include HIV, malaria); identifying a country partner in Liberia</a:t>
            </a:r>
          </a:p>
          <a:p>
            <a:pPr marL="0" indent="0">
              <a:buNone/>
            </a:pPr>
            <a:endParaRPr lang="en-GB" sz="200" dirty="0"/>
          </a:p>
          <a:p>
            <a:pPr marL="179705" indent="-179705"/>
            <a:r>
              <a:rPr lang="en-GB" dirty="0"/>
              <a:t>Dissemination of CELG case studies; brown bag sessions: </a:t>
            </a:r>
            <a:r>
              <a:rPr lang="en-GB" dirty="0">
                <a:latin typeface="+mn-lt"/>
              </a:rPr>
              <a:t>Within April</a:t>
            </a:r>
          </a:p>
          <a:p>
            <a:pPr marL="0" indent="0">
              <a:buNone/>
            </a:pPr>
            <a:endParaRPr lang="en-GB" sz="300" dirty="0">
              <a:latin typeface="+mn-lt"/>
            </a:endParaRPr>
          </a:p>
          <a:p>
            <a:pPr marL="179705" indent="-179705"/>
            <a:r>
              <a:rPr lang="en-GB" b="1" dirty="0">
                <a:latin typeface="Arial Black" panose="020B0A04020102020204" pitchFamily="34" charset="0"/>
              </a:rPr>
              <a:t>COPPER CE starts: </a:t>
            </a:r>
            <a:r>
              <a:rPr lang="en-GB" dirty="0">
                <a:latin typeface="+mn-lt"/>
              </a:rPr>
              <a:t>1 May</a:t>
            </a:r>
          </a:p>
          <a:p>
            <a:pPr marL="0" indent="0">
              <a:buNone/>
            </a:pPr>
            <a:endParaRPr lang="en-GB" sz="1800" dirty="0">
              <a:latin typeface="+mn-lt"/>
              <a:cs typeface="Arial"/>
            </a:endParaRPr>
          </a:p>
          <a:p>
            <a:pPr marL="179705" indent="-179705"/>
            <a:endParaRPr lang="en-GB" sz="1800" dirty="0"/>
          </a:p>
        </p:txBody>
      </p:sp>
      <p:sp>
        <p:nvSpPr>
          <p:cNvPr id="7" name="Content Placeholder 6">
            <a:extLst>
              <a:ext uri="{FF2B5EF4-FFF2-40B4-BE49-F238E27FC236}">
                <a16:creationId xmlns:a16="http://schemas.microsoft.com/office/drawing/2014/main" id="{E89D1CDC-67D9-18B3-9DF2-AA041D4E2A07}"/>
              </a:ext>
            </a:extLst>
          </p:cNvPr>
          <p:cNvSpPr>
            <a:spLocks noGrp="1"/>
          </p:cNvSpPr>
          <p:nvPr>
            <p:ph sz="quarter" idx="18"/>
          </p:nvPr>
        </p:nvSpPr>
        <p:spPr>
          <a:xfrm>
            <a:off x="421644" y="1917041"/>
            <a:ext cx="5410483" cy="3631004"/>
          </a:xfrm>
        </p:spPr>
        <p:style>
          <a:lnRef idx="2">
            <a:schemeClr val="accent2"/>
          </a:lnRef>
          <a:fillRef idx="1">
            <a:schemeClr val="lt1"/>
          </a:fillRef>
          <a:effectRef idx="0">
            <a:schemeClr val="accent2"/>
          </a:effectRef>
          <a:fontRef idx="minor">
            <a:schemeClr val="dk1"/>
          </a:fontRef>
        </p:style>
        <p:txBody>
          <a:bodyPr vert="horz" lIns="0" tIns="0" rIns="0" bIns="0" rtlCol="0" anchor="t">
            <a:noAutofit/>
          </a:bodyPr>
          <a:lstStyle/>
          <a:p>
            <a:pPr marL="179705" indent="-179705"/>
            <a:r>
              <a:rPr lang="en-GB" dirty="0">
                <a:latin typeface="Arial Black"/>
              </a:rPr>
              <a:t>COPPER CLM </a:t>
            </a:r>
            <a:r>
              <a:rPr lang="en-GB" dirty="0"/>
              <a:t>TA Providers</a:t>
            </a:r>
            <a:endParaRPr lang="en-US" dirty="0"/>
          </a:p>
          <a:p>
            <a:pPr marL="400050" lvl="1">
              <a:buFont typeface="Courier New" panose="020B0604020202020204" pitchFamily="34" charset="0"/>
              <a:buChar char="o"/>
            </a:pPr>
            <a:r>
              <a:rPr lang="en-US" dirty="0">
                <a:latin typeface="Arial"/>
                <a:cs typeface="Arial"/>
              </a:rPr>
              <a:t>Selection of TA providers – finalized</a:t>
            </a:r>
            <a:r>
              <a:rPr lang="en-GB" dirty="0">
                <a:latin typeface="Arial"/>
                <a:cs typeface="Arial"/>
              </a:rPr>
              <a:t>,</a:t>
            </a:r>
            <a:r>
              <a:rPr lang="en-GB" dirty="0"/>
              <a:t> to be announced on the week of 15 April</a:t>
            </a:r>
            <a:endParaRPr lang="en-US" dirty="0">
              <a:latin typeface="Arial"/>
              <a:cs typeface="Arial"/>
            </a:endParaRPr>
          </a:p>
          <a:p>
            <a:pPr marL="400050" lvl="1">
              <a:buFont typeface="Courier New" panose="020B0604020202020204" pitchFamily="34" charset="0"/>
              <a:buChar char="o"/>
            </a:pPr>
            <a:endParaRPr lang="en-US" sz="1100" dirty="0">
              <a:latin typeface="Arial"/>
              <a:cs typeface="Arial"/>
            </a:endParaRPr>
          </a:p>
          <a:p>
            <a:pPr marL="179705" indent="-179705"/>
            <a:r>
              <a:rPr lang="en-GB" dirty="0"/>
              <a:t>TA provider IQC starts: </a:t>
            </a:r>
            <a:r>
              <a:rPr lang="en-GB" dirty="0">
                <a:latin typeface="Arial"/>
                <a:cs typeface="Arial"/>
              </a:rPr>
              <a:t>15 April</a:t>
            </a:r>
          </a:p>
          <a:p>
            <a:pPr marL="179705" indent="-179705"/>
            <a:r>
              <a:rPr lang="en-GB" b="1" dirty="0">
                <a:latin typeface="Arial Black" panose="020B0A04020102020204" pitchFamily="34" charset="0"/>
                <a:cs typeface="Arial"/>
              </a:rPr>
              <a:t>Coordination with CTs to identify specific TA needs and draft TORs: </a:t>
            </a:r>
            <a:r>
              <a:rPr lang="en-GB" dirty="0">
                <a:latin typeface="Arial"/>
                <a:cs typeface="Arial"/>
              </a:rPr>
              <a:t>within April</a:t>
            </a:r>
          </a:p>
          <a:p>
            <a:pPr marL="179705" indent="-179705"/>
            <a:r>
              <a:rPr lang="en-GB" dirty="0">
                <a:latin typeface="Arial Black"/>
              </a:rPr>
              <a:t>On-demand TA available starting: </a:t>
            </a:r>
            <a:r>
              <a:rPr lang="en-GB" dirty="0">
                <a:latin typeface="Arial"/>
                <a:cs typeface="Arial"/>
              </a:rPr>
              <a:t>1 May</a:t>
            </a:r>
          </a:p>
        </p:txBody>
      </p:sp>
      <p:sp>
        <p:nvSpPr>
          <p:cNvPr id="4" name="Title 3">
            <a:extLst>
              <a:ext uri="{FF2B5EF4-FFF2-40B4-BE49-F238E27FC236}">
                <a16:creationId xmlns:a16="http://schemas.microsoft.com/office/drawing/2014/main" id="{0E967338-D588-A3ED-6D02-2CBBB943E0E2}"/>
              </a:ext>
            </a:extLst>
          </p:cNvPr>
          <p:cNvSpPr>
            <a:spLocks noGrp="1"/>
          </p:cNvSpPr>
          <p:nvPr>
            <p:ph type="title"/>
          </p:nvPr>
        </p:nvSpPr>
        <p:spPr/>
        <p:txBody>
          <a:bodyPr/>
          <a:lstStyle/>
          <a:p>
            <a:r>
              <a:rPr lang="en-GB" sz="3200" dirty="0">
                <a:effectLst/>
              </a:rPr>
              <a:t>COPPER </a:t>
            </a:r>
            <a:r>
              <a:rPr lang="en-GB" dirty="0">
                <a:solidFill>
                  <a:schemeClr val="accent2"/>
                </a:solidFill>
              </a:rPr>
              <a:t>CLM</a:t>
            </a:r>
            <a:r>
              <a:rPr lang="en-GB" dirty="0"/>
              <a:t> and</a:t>
            </a:r>
            <a:r>
              <a:rPr lang="en-GB" sz="3200" dirty="0">
                <a:effectLst/>
              </a:rPr>
              <a:t> </a:t>
            </a:r>
            <a:r>
              <a:rPr lang="en-GB" sz="3200" dirty="0">
                <a:solidFill>
                  <a:srgbClr val="FF0000"/>
                </a:solidFill>
                <a:effectLst/>
              </a:rPr>
              <a:t>CE</a:t>
            </a:r>
            <a:r>
              <a:rPr lang="en-GB" sz="3200" dirty="0">
                <a:effectLst/>
              </a:rPr>
              <a:t> </a:t>
            </a:r>
            <a:r>
              <a:rPr lang="en-GB" dirty="0"/>
              <a:t>next steps</a:t>
            </a:r>
          </a:p>
        </p:txBody>
      </p:sp>
      <p:pic>
        <p:nvPicPr>
          <p:cNvPr id="3074" name="Picture 2" descr="Planning Basic Rounded Lineal icon">
            <a:extLst>
              <a:ext uri="{FF2B5EF4-FFF2-40B4-BE49-F238E27FC236}">
                <a16:creationId xmlns:a16="http://schemas.microsoft.com/office/drawing/2014/main" id="{E64A0CBE-C799-8D28-E761-3CD66B3EA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1560" y="327962"/>
            <a:ext cx="1146514" cy="114651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6">
            <a:extLst>
              <a:ext uri="{FF2B5EF4-FFF2-40B4-BE49-F238E27FC236}">
                <a16:creationId xmlns:a16="http://schemas.microsoft.com/office/drawing/2014/main" id="{F6335BC7-3FCB-B865-F84F-AE3F3C996B91}"/>
              </a:ext>
            </a:extLst>
          </p:cNvPr>
          <p:cNvSpPr txBox="1">
            <a:spLocks/>
          </p:cNvSpPr>
          <p:nvPr/>
        </p:nvSpPr>
        <p:spPr>
          <a:xfrm>
            <a:off x="360000" y="5648916"/>
            <a:ext cx="11338073" cy="1078169"/>
          </a:xfrm>
          <a:prstGeom prst="rect">
            <a:avLst/>
          </a:prstGeom>
        </p:spPr>
        <p:style>
          <a:lnRef idx="2">
            <a:schemeClr val="accent4"/>
          </a:lnRef>
          <a:fillRef idx="1">
            <a:schemeClr val="lt1"/>
          </a:fillRef>
          <a:effectRef idx="0">
            <a:schemeClr val="accent4"/>
          </a:effectRef>
          <a:fontRef idx="minor">
            <a:schemeClr val="dk1"/>
          </a:fontRef>
        </p:style>
        <p:txBody>
          <a:bodyPr spcFirstLastPara="1" vert="horz" wrap="square" lIns="0" tIns="0" rIns="0" bIns="0" rtlCol="0" anchor="t" anchorCtr="0">
            <a:noAutofit/>
          </a:bodyPr>
          <a:lstStyle>
            <a:defPPr marR="0" lvl="0" algn="l" rtl="0">
              <a:lnSpc>
                <a:spcPct val="100000"/>
              </a:lnSpc>
              <a:spcBef>
                <a:spcPts val="0"/>
              </a:spcBef>
              <a:spcAft>
                <a:spcPts val="0"/>
              </a:spcAft>
            </a:defPPr>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Black"/>
                <a:ea typeface="Arial Black"/>
                <a:cs typeface="Arial Black"/>
                <a:sym typeface="Arial Black"/>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pPr marL="179705" indent="-179705"/>
            <a:r>
              <a:rPr lang="en-GB" b="1" dirty="0">
                <a:latin typeface="Arial Black" panose="020B0A04020102020204" pitchFamily="34" charset="0"/>
                <a:cs typeface="Arial"/>
              </a:rPr>
              <a:t>COPPER Inception Meeting and PPR Training </a:t>
            </a:r>
            <a:r>
              <a:rPr lang="en-GB" dirty="0">
                <a:latin typeface="Arial"/>
                <a:cs typeface="Arial"/>
              </a:rPr>
              <a:t>– May 14-17, 2024 / Johannesburg, SA</a:t>
            </a:r>
          </a:p>
          <a:p>
            <a:pPr marL="636905" lvl="1" indent="-179705"/>
            <a:r>
              <a:rPr lang="en-GB" sz="1800" dirty="0">
                <a:latin typeface="Arial"/>
                <a:cs typeface="Arial"/>
              </a:rPr>
              <a:t>Partici</a:t>
            </a:r>
            <a:r>
              <a:rPr lang="en-GB" sz="1800" dirty="0"/>
              <a:t>pants</a:t>
            </a:r>
            <a:r>
              <a:rPr lang="en-GB" sz="1800" dirty="0">
                <a:latin typeface="Arial"/>
                <a:cs typeface="Arial"/>
              </a:rPr>
              <a:t>: CLM country implementers, CE country partners, </a:t>
            </a:r>
            <a:r>
              <a:rPr lang="en-GB" sz="1800" dirty="0"/>
              <a:t>CSOs working on PPR, </a:t>
            </a:r>
            <a:r>
              <a:rPr lang="en-GB" sz="1800" dirty="0">
                <a:latin typeface="Arial"/>
                <a:cs typeface="Arial"/>
              </a:rPr>
              <a:t>TA providers, regional network implementers, PPR technical partners</a:t>
            </a:r>
            <a:endParaRPr lang="en-GB" sz="2400" dirty="0">
              <a:latin typeface="Arial"/>
              <a:cs typeface="Arial"/>
            </a:endParaRPr>
          </a:p>
          <a:p>
            <a:pPr marL="0" indent="0">
              <a:buNone/>
            </a:pPr>
            <a:endParaRPr lang="en-GB" dirty="0">
              <a:latin typeface="Arial"/>
              <a:cs typeface="Arial"/>
            </a:endParaRPr>
          </a:p>
        </p:txBody>
      </p:sp>
    </p:spTree>
    <p:extLst>
      <p:ext uri="{BB962C8B-B14F-4D97-AF65-F5344CB8AC3E}">
        <p14:creationId xmlns:p14="http://schemas.microsoft.com/office/powerpoint/2010/main" val="11697333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heme/theme1.xml><?xml version="1.0" encoding="utf-8"?>
<a:theme xmlns:a="http://schemas.openxmlformats.org/drawingml/2006/main" name="1_Office Theme">
  <a:themeElements>
    <a:clrScheme name="__Global Fund">
      <a:dk1>
        <a:srgbClr val="000000"/>
      </a:dk1>
      <a:lt1>
        <a:srgbClr val="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ED285D-2766-45B8-BBE7-0D4C24A7D9C8}">
  <we:reference id="f1abd87f-a3ba-42fb-91d5-100000000000" version="1.0.0.6" store="EXCatalog" storeType="EXCatalog"/>
  <we:alternateReferences>
    <we:reference id="WA104380278" version="1.0.0.6"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577235572819983","enableDocumentContentUpdater":true,"version":"1.10"}]]></TemplafySlideTemplateConfiguration>
</file>

<file path=customXml/itemProps1.xml><?xml version="1.0" encoding="utf-8"?>
<ds:datastoreItem xmlns:ds="http://schemas.openxmlformats.org/officeDocument/2006/customXml" ds:itemID="{5648EC97-B06A-4403-9E73-3B770FFECD5B}">
  <ds:schemaRefs/>
</ds:datastoreItem>
</file>

<file path=customXml/itemProps2.xml><?xml version="1.0" encoding="utf-8"?>
<ds:datastoreItem xmlns:ds="http://schemas.openxmlformats.org/officeDocument/2006/customXml" ds:itemID="{793DB74A-EA74-4082-B4F8-AE4C2F7CD7C0}">
  <ds:schemaRefs/>
</ds:datastoreItem>
</file>

<file path=docMetadata/LabelInfo.xml><?xml version="1.0" encoding="utf-8"?>
<clbl:labelList xmlns:clbl="http://schemas.microsoft.com/office/2020/mipLabelMetadata">
  <clbl:label id="{77920909-8782-4efb-aaf1-44ac114d7c03}" enabled="0" method="" siteId="{77920909-8782-4efb-aaf1-44ac114d7c03}" removed="1"/>
</clbl:labelList>
</file>

<file path=docProps/app.xml><?xml version="1.0" encoding="utf-8"?>
<Properties xmlns="http://schemas.openxmlformats.org/officeDocument/2006/extended-properties" xmlns:vt="http://schemas.openxmlformats.org/officeDocument/2006/docPropsVTypes">
  <TotalTime>7497</TotalTime>
  <Words>2302</Words>
  <Application>Microsoft Office PowerPoint</Application>
  <PresentationFormat>Widescreen</PresentationFormat>
  <Paragraphs>242</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Lato</vt:lpstr>
      <vt:lpstr>Calibri</vt:lpstr>
      <vt:lpstr>Wingdings</vt:lpstr>
      <vt:lpstr>Arial Body</vt:lpstr>
      <vt:lpstr>Courier New</vt:lpstr>
      <vt:lpstr>Arial</vt:lpstr>
      <vt:lpstr>Arial Black</vt:lpstr>
      <vt:lpstr>1_Office Theme</vt:lpstr>
      <vt:lpstr>Moving to PPR Literacy Introduction to COPPER CLM and CE  COmmunities in Pandemic Preparedness and Response (PPR) through Community-led Monitoring (CLM) and Community Engagement (CE)</vt:lpstr>
      <vt:lpstr>Introduction to COPPER</vt:lpstr>
      <vt:lpstr>Evolution of CLM CMLI and CELG to COPPER From responding to C19 and its impact to strengthening communities’ role in pandemic preparedness and response and systems readiness through community-led monitoring and engagement </vt:lpstr>
      <vt:lpstr>PowerPoint Presentation</vt:lpstr>
      <vt:lpstr>PowerPoint Presentation</vt:lpstr>
      <vt:lpstr>PowerPoint Presentation</vt:lpstr>
      <vt:lpstr>COPPER Priority Countries (2024-2025) </vt:lpstr>
      <vt:lpstr>COPPER CLM and CE Alignment </vt:lpstr>
      <vt:lpstr>COPPER CLM and CE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CMLI C19RM on Community-led Monitoring (CLM)</dc:title>
  <dc:creator>Jeremy Anselmo</dc:creator>
  <cp:lastModifiedBy>Raine Cortes</cp:lastModifiedBy>
  <cp:revision>12</cp:revision>
  <dcterms:created xsi:type="dcterms:W3CDTF">2022-06-24T15:02:28Z</dcterms:created>
  <dcterms:modified xsi:type="dcterms:W3CDTF">2024-04-09T07:04:15Z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0x010100DB1926E75FE6D448A94BA4FC7E9CAC040087614E2211F2E849A61121FB2A895684</vt:lpwstr>
  </property>
  <property fmtid="{D5CDD505-2E9C-101B-9397-08002B2CF9AE}" pid="3" name="MediaServiceImageTags">
    <vt:lpwstr/>
  </property>
  <property fmtid="{D5CDD505-2E9C-101B-9397-08002B2CF9AE}" pid="4" name="_dlc_DocIdItemGuid">
    <vt:lpwstr>40985614-ea0c-47bb-b73d-7dae05e7237c</vt:lpwstr>
  </property>
</Properties>
</file>